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76" r:id="rId6"/>
    <p:sldId id="257" r:id="rId7"/>
    <p:sldId id="259" r:id="rId8"/>
    <p:sldId id="327" r:id="rId9"/>
    <p:sldId id="309" r:id="rId10"/>
    <p:sldId id="307" r:id="rId11"/>
    <p:sldId id="320" r:id="rId12"/>
    <p:sldId id="326" r:id="rId13"/>
    <p:sldId id="325" r:id="rId14"/>
    <p:sldId id="312" r:id="rId15"/>
    <p:sldId id="313" r:id="rId16"/>
    <p:sldId id="314" r:id="rId17"/>
    <p:sldId id="315" r:id="rId18"/>
    <p:sldId id="317" r:id="rId19"/>
    <p:sldId id="296" r:id="rId20"/>
    <p:sldId id="318" r:id="rId21"/>
    <p:sldId id="329" r:id="rId22"/>
    <p:sldId id="330" r:id="rId23"/>
    <p:sldId id="323" r:id="rId24"/>
    <p:sldId id="321" r:id="rId25"/>
    <p:sldId id="331" r:id="rId26"/>
    <p:sldId id="332" r:id="rId27"/>
    <p:sldId id="324" r:id="rId28"/>
    <p:sldId id="319" r:id="rId29"/>
    <p:sldId id="304" r:id="rId30"/>
    <p:sldId id="305" r:id="rId31"/>
    <p:sldId id="306" r:id="rId32"/>
  </p:sldIdLst>
  <p:sldSz cx="24385588" cy="13717588"/>
  <p:notesSz cx="6858000" cy="9144000"/>
  <p:embeddedFontLst>
    <p:embeddedFont>
      <p:font typeface="Billennium" panose="020B0604020202020204" charset="0"/>
      <p:regular r:id="rId35"/>
      <p:bold r:id="rId36"/>
      <p:italic r:id="rId37"/>
    </p:embeddedFont>
    <p:embeddedFont>
      <p:font typeface="Billennium SemiBold" panose="020B0604020202020204" charset="0"/>
      <p:bold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pl-PL"/>
    </a:defPPr>
    <a:lvl1pPr marL="0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595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188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783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376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971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564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159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8752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1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B244FA-4015-41CF-80B4-AE8455293105}" v="191" dt="2020-02-16T12:31:14.836"/>
    <p1510:client id="{BBDA292F-FF8A-4897-A04C-DF6BD0A0BA92}" v="21" dt="2020-02-21T21:24:06.732"/>
    <p1510:client id="{EBD0FB89-8F8D-43B6-A399-E680027831C7}" v="485" dt="2020-02-16T07:18:42.7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1" d="100"/>
          <a:sy n="41" d="100"/>
        </p:scale>
        <p:origin x="691" y="72"/>
      </p:cViewPr>
      <p:guideLst>
        <p:guide orient="horz" pos="4321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E0A3AD7E-7BA5-45DD-8CFD-82166A0D1C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F82BA11-C7EB-4CB8-B2F9-7DA510AF52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ADC8-D5C3-4B98-A4F2-AD1844A2BA70}" type="datetimeFigureOut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E79E338-0763-4FE2-B7C9-E91E052E24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868B967-0173-43B5-93A4-012E62B301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C0E5D-4979-4AF8-AF99-9D1EAE3E5A6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833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BC35-C2FF-4AD9-9924-F246F16E6670}" type="datetimeFigureOut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16DC3-68F5-4362-B9C5-D8A3F813756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50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frame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BF714-3C43-9943-8AF5-A99F18340A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458392"/>
            <a:ext cx="21386800" cy="8813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CB2EC7-FBE2-4848-A96E-1EEA021E49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6988" y="1116013"/>
            <a:ext cx="10536237" cy="495141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00">
                <a:latin typeface="Billennium SemiBold" panose="00000700000000000000" pitchFamily="50" charset="0"/>
              </a:defRPr>
            </a:lvl1pPr>
            <a:lvl2pPr marL="1088594" indent="0">
              <a:buNone/>
              <a:defRPr sz="10000">
                <a:latin typeface="Billennium SemiBold" panose="00000700000000000000" pitchFamily="50" charset="0"/>
              </a:defRPr>
            </a:lvl2pPr>
            <a:lvl3pPr marL="2177188" indent="0">
              <a:buNone/>
              <a:defRPr sz="10000">
                <a:latin typeface="Billennium SemiBold" panose="00000700000000000000" pitchFamily="50" charset="0"/>
              </a:defRPr>
            </a:lvl3pPr>
            <a:lvl4pPr marL="3265782" indent="0">
              <a:buNone/>
              <a:defRPr sz="10000">
                <a:latin typeface="Billennium SemiBold" panose="00000700000000000000" pitchFamily="50" charset="0"/>
              </a:defRPr>
            </a:lvl4pPr>
            <a:lvl5pPr marL="4354376" indent="0">
              <a:buNone/>
              <a:defRPr sz="10000">
                <a:latin typeface="Billennium SemiBold" panose="00000700000000000000" pitchFamily="50" charset="0"/>
              </a:defRPr>
            </a:lvl5pPr>
          </a:lstStyle>
          <a:p>
            <a:pPr lvl="0"/>
            <a:r>
              <a:rPr lang="en-US"/>
              <a:t>Add title of your presentation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6CC49EEA-3101-4574-ABE6-0302DD7F28FE}" type="datetime1">
              <a:rPr lang="pl-PL" smtClean="0"/>
              <a:pPr/>
              <a:t>21.02.2020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13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1179274"/>
            <a:ext cx="3708000" cy="982252"/>
          </a:xfrm>
          <a:prstGeom prst="rect">
            <a:avLst/>
          </a:prstGeom>
        </p:spPr>
      </p:pic>
      <p:sp>
        <p:nvSpPr>
          <p:cNvPr id="11" name="Symbol zastępczy tekstu 5">
            <a:extLst>
              <a:ext uri="{FF2B5EF4-FFF2-40B4-BE49-F238E27FC236}">
                <a16:creationId xmlns:a16="http://schemas.microsoft.com/office/drawing/2014/main" id="{F27006E6-944A-F84C-B117-86E3222DA5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953434" y="11611322"/>
            <a:ext cx="4968552" cy="647874"/>
          </a:xfrm>
          <a:prstGeom prst="rect">
            <a:avLst/>
          </a:prstGeom>
        </p:spPr>
        <p:txBody>
          <a:bodyPr rIns="0" numCol="1" spcCol="1440000"/>
          <a:lstStyle>
            <a:lvl1pPr marL="0" indent="0" algn="r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  <a:defRPr b="0" i="0">
                <a:latin typeface="Billennium" pitchFamily="2" charset="0"/>
              </a:defRPr>
            </a:lvl1pPr>
          </a:lstStyle>
          <a:p>
            <a:pPr lvl="0"/>
            <a:r>
              <a:rPr lang="pl-PL"/>
              <a:t>IT for </a:t>
            </a:r>
            <a:r>
              <a:rPr lang="pl-PL" err="1"/>
              <a:t>people</a:t>
            </a:r>
            <a:r>
              <a:rPr lang="pl-PL"/>
              <a:t>. People for IT.</a:t>
            </a:r>
          </a:p>
        </p:txBody>
      </p:sp>
    </p:spTree>
    <p:extLst>
      <p:ext uri="{BB962C8B-B14F-4D97-AF65-F5344CB8AC3E}">
        <p14:creationId xmlns:p14="http://schemas.microsoft.com/office/powerpoint/2010/main" val="947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+ info in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5C29-7866-4037-92B1-16B258243173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6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7919594"/>
          </a:xfrm>
          <a:prstGeom prst="rect">
            <a:avLst/>
          </a:prstGeom>
        </p:spPr>
        <p:txBody>
          <a:bodyPr/>
          <a:lstStyle>
            <a:lvl1pPr marL="0" marR="0" indent="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Example of slide content with bullet points</a:t>
            </a:r>
          </a:p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/>
              <a:t>In </a:t>
            </a:r>
            <a:r>
              <a:rPr lang="pl-PL" err="1"/>
              <a:t>sed</a:t>
            </a:r>
            <a:r>
              <a:rPr lang="pl-PL"/>
              <a:t> </a:t>
            </a:r>
            <a:r>
              <a:rPr lang="pl-PL" err="1"/>
              <a:t>tortor</a:t>
            </a:r>
            <a:r>
              <a:rPr lang="pl-PL"/>
              <a:t> </a:t>
            </a:r>
            <a:r>
              <a:rPr lang="pl-PL" err="1"/>
              <a:t>dapibus</a:t>
            </a:r>
            <a:r>
              <a:rPr lang="pl-PL"/>
              <a:t>, </a:t>
            </a:r>
            <a:r>
              <a:rPr lang="pl-PL" err="1"/>
              <a:t>accumsan</a:t>
            </a:r>
            <a:r>
              <a:rPr lang="pl-PL"/>
              <a:t> </a:t>
            </a:r>
            <a:r>
              <a:rPr lang="pl-PL" err="1"/>
              <a:t>libero</a:t>
            </a:r>
            <a:r>
              <a:rPr lang="pl-PL"/>
              <a:t> in, </a:t>
            </a:r>
            <a:r>
              <a:rPr lang="pl-PL" err="1"/>
              <a:t>fermentum</a:t>
            </a:r>
            <a:r>
              <a:rPr lang="pl-PL"/>
              <a:t> </a:t>
            </a:r>
            <a:r>
              <a:rPr lang="pl-PL" err="1"/>
              <a:t>risus</a:t>
            </a:r>
            <a:r>
              <a:rPr lang="pl-PL"/>
              <a:t>.</a:t>
            </a:r>
            <a:endParaRPr lang="en-US"/>
          </a:p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err="1"/>
              <a:t>Vestibulum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lacus</a:t>
            </a:r>
            <a:r>
              <a:rPr lang="pl-PL"/>
              <a:t> </a:t>
            </a:r>
            <a:r>
              <a:rPr lang="pl-PL" err="1"/>
              <a:t>nec</a:t>
            </a:r>
            <a:r>
              <a:rPr lang="pl-PL"/>
              <a:t> </a:t>
            </a:r>
            <a:r>
              <a:rPr lang="pl-PL" err="1"/>
              <a:t>sapien</a:t>
            </a:r>
            <a:r>
              <a:rPr lang="pl-PL"/>
              <a:t> </a:t>
            </a:r>
            <a:r>
              <a:rPr lang="pl-PL" err="1"/>
              <a:t>aliquet</a:t>
            </a:r>
            <a:r>
              <a:rPr lang="pl-PL"/>
              <a:t> </a:t>
            </a:r>
            <a:r>
              <a:rPr lang="pl-PL" err="1"/>
              <a:t>cursus</a:t>
            </a:r>
            <a:r>
              <a:rPr lang="pl-PL"/>
              <a:t>.</a:t>
            </a:r>
            <a:endParaRPr lang="en-US"/>
          </a:p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err="1"/>
              <a:t>Integer</a:t>
            </a:r>
            <a:r>
              <a:rPr lang="pl-PL"/>
              <a:t>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diam</a:t>
            </a:r>
            <a:r>
              <a:rPr lang="pl-PL"/>
              <a:t>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risus</a:t>
            </a:r>
            <a:r>
              <a:rPr lang="pl-PL"/>
              <a:t> </a:t>
            </a:r>
            <a:r>
              <a:rPr lang="pl-PL" err="1"/>
              <a:t>malesuada</a:t>
            </a:r>
            <a:r>
              <a:rPr lang="pl-PL"/>
              <a:t> </a:t>
            </a:r>
            <a:r>
              <a:rPr lang="pl-PL" err="1"/>
              <a:t>lacinia</a:t>
            </a:r>
            <a:r>
              <a:rPr lang="pl-PL"/>
              <a:t> vitae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massa</a:t>
            </a:r>
            <a:r>
              <a:rPr lang="pl-PL"/>
              <a:t>.</a:t>
            </a:r>
            <a:endParaRPr lang="en-US"/>
          </a:p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/>
              <a:t>Nam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magna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 </a:t>
            </a:r>
            <a:r>
              <a:rPr lang="pl-PL" err="1"/>
              <a:t>quam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</a:t>
            </a:r>
            <a:r>
              <a:rPr lang="pl-PL" err="1"/>
              <a:t>dignissim</a:t>
            </a:r>
            <a:r>
              <a:rPr lang="pl-PL"/>
              <a:t> et </a:t>
            </a:r>
            <a:r>
              <a:rPr lang="pl-PL" err="1"/>
              <a:t>nec</a:t>
            </a:r>
            <a:r>
              <a:rPr lang="pl-PL"/>
              <a:t> </a:t>
            </a:r>
            <a:r>
              <a:rPr lang="pl-PL" err="1"/>
              <a:t>odio</a:t>
            </a:r>
            <a:r>
              <a:rPr lang="pl-PL"/>
              <a:t>.</a:t>
            </a:r>
            <a:endParaRPr lang="en-US"/>
          </a:p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err="1"/>
              <a:t>Integer</a:t>
            </a:r>
            <a:r>
              <a:rPr lang="pl-PL"/>
              <a:t> </a:t>
            </a:r>
            <a:r>
              <a:rPr lang="pl-PL" err="1"/>
              <a:t>fringilla</a:t>
            </a:r>
            <a:r>
              <a:rPr lang="pl-PL"/>
              <a:t> </a:t>
            </a:r>
            <a:r>
              <a:rPr lang="pl-PL" err="1"/>
              <a:t>metus</a:t>
            </a:r>
            <a:r>
              <a:rPr lang="pl-PL"/>
              <a:t> </a:t>
            </a:r>
            <a:r>
              <a:rPr lang="pl-PL" err="1"/>
              <a:t>aliquam</a:t>
            </a:r>
            <a:r>
              <a:rPr lang="pl-PL"/>
              <a:t> </a:t>
            </a:r>
            <a:r>
              <a:rPr lang="pl-PL" err="1"/>
              <a:t>condimentum</a:t>
            </a:r>
            <a:r>
              <a:rPr lang="pl-PL"/>
              <a:t> </a:t>
            </a:r>
            <a:r>
              <a:rPr lang="pl-PL" err="1"/>
              <a:t>malesuada</a:t>
            </a:r>
            <a:r>
              <a:rPr lang="pl-PL"/>
              <a:t>.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12976698" y="1530202"/>
            <a:ext cx="9873280" cy="10657184"/>
          </a:xfrm>
          <a:custGeom>
            <a:avLst/>
            <a:gdLst>
              <a:gd name="connsiteX0" fmla="*/ 0 w 9865096"/>
              <a:gd name="connsiteY0" fmla="*/ 0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4" fmla="*/ 0 w 9865096"/>
              <a:gd name="connsiteY4" fmla="*/ 0 h 10657184"/>
              <a:gd name="connsiteX0" fmla="*/ 0 w 9865096"/>
              <a:gd name="connsiteY0" fmla="*/ 0 h 10657184"/>
              <a:gd name="connsiteX1" fmla="*/ 3941246 w 9865096"/>
              <a:gd name="connsiteY1" fmla="*/ 6768 h 10657184"/>
              <a:gd name="connsiteX2" fmla="*/ 9865096 w 9865096"/>
              <a:gd name="connsiteY2" fmla="*/ 0 h 10657184"/>
              <a:gd name="connsiteX3" fmla="*/ 9865096 w 9865096"/>
              <a:gd name="connsiteY3" fmla="*/ 10657184 h 10657184"/>
              <a:gd name="connsiteX4" fmla="*/ 0 w 9865096"/>
              <a:gd name="connsiteY4" fmla="*/ 10657184 h 10657184"/>
              <a:gd name="connsiteX5" fmla="*/ 0 w 9865096"/>
              <a:gd name="connsiteY5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8184 w 9873280"/>
              <a:gd name="connsiteY6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99624 w 9873280"/>
              <a:gd name="connsiteY6" fmla="*/ 9144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0" fmla="*/ 3949430 w 9873280"/>
              <a:gd name="connsiteY0" fmla="*/ 6768 h 10657184"/>
              <a:gd name="connsiteX1" fmla="*/ 9873280 w 9873280"/>
              <a:gd name="connsiteY1" fmla="*/ 0 h 10657184"/>
              <a:gd name="connsiteX2" fmla="*/ 9873280 w 9873280"/>
              <a:gd name="connsiteY2" fmla="*/ 10657184 h 10657184"/>
              <a:gd name="connsiteX3" fmla="*/ 8184 w 9873280"/>
              <a:gd name="connsiteY3" fmla="*/ 10657184 h 10657184"/>
              <a:gd name="connsiteX4" fmla="*/ 0 w 9873280"/>
              <a:gd name="connsiteY4" fmla="*/ 3936743 h 1065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73280" h="10657184">
                <a:moveTo>
                  <a:pt x="3949430" y="6768"/>
                </a:moveTo>
                <a:lnTo>
                  <a:pt x="9873280" y="0"/>
                </a:lnTo>
                <a:lnTo>
                  <a:pt x="9873280" y="10657184"/>
                </a:lnTo>
                <a:lnTo>
                  <a:pt x="8184" y="10657184"/>
                </a:lnTo>
                <a:lnTo>
                  <a:pt x="0" y="3936743"/>
                </a:lnTo>
              </a:path>
            </a:pathLst>
          </a:custGeom>
          <a:noFill/>
          <a:ln w="1270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/>
              <a:t>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A735FC70-423E-40EF-988E-95B9C3A331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6850" y="1241425"/>
            <a:ext cx="3681413" cy="115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0">
                <a:solidFill>
                  <a:schemeClr val="tx2"/>
                </a:solidFill>
                <a:latin typeface="Billennium SemiBold" panose="00000700000000000000" pitchFamily="50" charset="0"/>
              </a:defRPr>
            </a:lvl1pPr>
            <a:lvl2pPr marL="1088594" indent="0">
              <a:buNone/>
              <a:defRPr/>
            </a:lvl2pPr>
            <a:lvl3pPr marL="2177188" indent="0">
              <a:buNone/>
              <a:defRPr/>
            </a:lvl3pPr>
            <a:lvl4pPr marL="3265782" indent="0">
              <a:buNone/>
              <a:defRPr/>
            </a:lvl4pPr>
            <a:lvl5pPr marL="4354376" indent="0">
              <a:buNone/>
              <a:defRPr/>
            </a:lvl5pPr>
          </a:lstStyle>
          <a:p>
            <a:pPr lvl="0"/>
            <a:r>
              <a:rPr lang="en-US"/>
              <a:t>1000+</a:t>
            </a:r>
            <a:endParaRPr lang="pl-PL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CF99669-77E1-4DF5-8F54-EAF6CDDEF2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96850" y="2393951"/>
            <a:ext cx="9153673" cy="2376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/>
            </a:lvl1pPr>
          </a:lstStyle>
          <a:p>
            <a:pPr lvl="0"/>
            <a:r>
              <a:rPr lang="pl-PL"/>
              <a:t>software </a:t>
            </a:r>
            <a:r>
              <a:rPr lang="pl-PL" err="1"/>
              <a:t>engineers</a:t>
            </a:r>
            <a:r>
              <a:rPr lang="en-US"/>
              <a:t> on board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484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7">
            <a:extLst>
              <a:ext uri="{FF2B5EF4-FFF2-40B4-BE49-F238E27FC236}">
                <a16:creationId xmlns:a16="http://schemas.microsoft.com/office/drawing/2014/main" id="{3463A4F3-8038-43CC-8090-8E748CEC743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912725" y="1530350"/>
            <a:ext cx="9937750" cy="106568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5C29-7866-4037-92B1-16B258243173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Slide title </a:t>
            </a:r>
            <a:endParaRPr lang="pl-PL"/>
          </a:p>
        </p:txBody>
      </p:sp>
      <p:sp>
        <p:nvSpPr>
          <p:cNvPr id="6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7919594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baseline="0"/>
            </a:lvl1pPr>
          </a:lstStyle>
          <a:p>
            <a:pPr lvl="0"/>
            <a:r>
              <a:rPr lang="en-US"/>
              <a:t>Slide example with bullet points</a:t>
            </a:r>
            <a:endParaRPr lang="pl-PL"/>
          </a:p>
          <a:p>
            <a:pPr lvl="0"/>
            <a:r>
              <a:rPr lang="pl-PL"/>
              <a:t>In </a:t>
            </a:r>
            <a:r>
              <a:rPr lang="pl-PL" err="1"/>
              <a:t>sed</a:t>
            </a:r>
            <a:r>
              <a:rPr lang="pl-PL"/>
              <a:t> </a:t>
            </a:r>
            <a:r>
              <a:rPr lang="pl-PL" err="1"/>
              <a:t>tortor</a:t>
            </a:r>
            <a:r>
              <a:rPr lang="pl-PL"/>
              <a:t> </a:t>
            </a:r>
            <a:r>
              <a:rPr lang="pl-PL" err="1"/>
              <a:t>dapibus</a:t>
            </a:r>
            <a:r>
              <a:rPr lang="pl-PL"/>
              <a:t>, </a:t>
            </a:r>
            <a:r>
              <a:rPr lang="pl-PL" err="1"/>
              <a:t>accumsan</a:t>
            </a:r>
            <a:r>
              <a:rPr lang="pl-PL"/>
              <a:t> </a:t>
            </a:r>
            <a:r>
              <a:rPr lang="pl-PL" err="1"/>
              <a:t>libero</a:t>
            </a:r>
            <a:r>
              <a:rPr lang="pl-PL"/>
              <a:t> in, </a:t>
            </a:r>
            <a:r>
              <a:rPr lang="pl-PL" err="1"/>
              <a:t>fermentum</a:t>
            </a:r>
            <a:r>
              <a:rPr lang="pl-PL"/>
              <a:t> </a:t>
            </a:r>
            <a:r>
              <a:rPr lang="pl-PL" err="1"/>
              <a:t>risus</a:t>
            </a:r>
            <a:r>
              <a:rPr lang="pl-PL"/>
              <a:t>.</a:t>
            </a:r>
          </a:p>
          <a:p>
            <a:pPr lvl="0"/>
            <a:r>
              <a:rPr lang="pl-PL" err="1"/>
              <a:t>Vestibulum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lacus</a:t>
            </a:r>
            <a:r>
              <a:rPr lang="pl-PL"/>
              <a:t> </a:t>
            </a:r>
            <a:r>
              <a:rPr lang="pl-PL" err="1"/>
              <a:t>nec</a:t>
            </a:r>
            <a:r>
              <a:rPr lang="pl-PL"/>
              <a:t> </a:t>
            </a:r>
            <a:r>
              <a:rPr lang="pl-PL" err="1"/>
              <a:t>sapien</a:t>
            </a:r>
            <a:r>
              <a:rPr lang="pl-PL"/>
              <a:t> </a:t>
            </a:r>
            <a:r>
              <a:rPr lang="pl-PL" err="1"/>
              <a:t>aliquet</a:t>
            </a:r>
            <a:r>
              <a:rPr lang="pl-PL"/>
              <a:t> </a:t>
            </a:r>
            <a:r>
              <a:rPr lang="pl-PL" err="1"/>
              <a:t>cursus</a:t>
            </a:r>
            <a:r>
              <a:rPr lang="pl-PL"/>
              <a:t>.</a:t>
            </a:r>
          </a:p>
          <a:p>
            <a:pPr lvl="0"/>
            <a:r>
              <a:rPr lang="pl-PL" err="1"/>
              <a:t>Integer</a:t>
            </a:r>
            <a:r>
              <a:rPr lang="pl-PL"/>
              <a:t>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diam</a:t>
            </a:r>
            <a:r>
              <a:rPr lang="pl-PL"/>
              <a:t>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risus</a:t>
            </a:r>
            <a:r>
              <a:rPr lang="pl-PL"/>
              <a:t> </a:t>
            </a:r>
            <a:r>
              <a:rPr lang="pl-PL" err="1"/>
              <a:t>malesuada</a:t>
            </a:r>
            <a:r>
              <a:rPr lang="pl-PL"/>
              <a:t> </a:t>
            </a:r>
            <a:r>
              <a:rPr lang="pl-PL" err="1"/>
              <a:t>lacinia</a:t>
            </a:r>
            <a:r>
              <a:rPr lang="pl-PL"/>
              <a:t> vitae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massa</a:t>
            </a:r>
            <a:r>
              <a:rPr lang="pl-PL"/>
              <a:t>.</a:t>
            </a:r>
          </a:p>
          <a:p>
            <a:pPr lvl="0"/>
            <a:r>
              <a:rPr lang="pl-PL"/>
              <a:t>Nam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magna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 </a:t>
            </a:r>
            <a:r>
              <a:rPr lang="pl-PL" err="1"/>
              <a:t>quam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</a:t>
            </a:r>
            <a:r>
              <a:rPr lang="pl-PL" err="1"/>
              <a:t>dignissim</a:t>
            </a:r>
            <a:r>
              <a:rPr lang="pl-PL"/>
              <a:t> et </a:t>
            </a:r>
            <a:r>
              <a:rPr lang="pl-PL" err="1"/>
              <a:t>nec</a:t>
            </a:r>
            <a:r>
              <a:rPr lang="pl-PL"/>
              <a:t> </a:t>
            </a:r>
            <a:r>
              <a:rPr lang="pl-PL" err="1"/>
              <a:t>odio</a:t>
            </a:r>
            <a:r>
              <a:rPr lang="pl-PL"/>
              <a:t>.</a:t>
            </a:r>
          </a:p>
          <a:p>
            <a:pPr lvl="0"/>
            <a:r>
              <a:rPr lang="pl-PL" err="1"/>
              <a:t>Integer</a:t>
            </a:r>
            <a:r>
              <a:rPr lang="pl-PL"/>
              <a:t> </a:t>
            </a:r>
            <a:r>
              <a:rPr lang="pl-PL" err="1"/>
              <a:t>fringilla</a:t>
            </a:r>
            <a:r>
              <a:rPr lang="pl-PL"/>
              <a:t> </a:t>
            </a:r>
            <a:r>
              <a:rPr lang="pl-PL" err="1"/>
              <a:t>metus</a:t>
            </a:r>
            <a:r>
              <a:rPr lang="pl-PL"/>
              <a:t> </a:t>
            </a:r>
            <a:r>
              <a:rPr lang="pl-PL" err="1"/>
              <a:t>aliquam</a:t>
            </a:r>
            <a:r>
              <a:rPr lang="pl-PL"/>
              <a:t> </a:t>
            </a:r>
            <a:r>
              <a:rPr lang="pl-PL" err="1"/>
              <a:t>condimentum</a:t>
            </a:r>
            <a:r>
              <a:rPr lang="pl-PL"/>
              <a:t> </a:t>
            </a:r>
            <a:r>
              <a:rPr lang="pl-PL" err="1"/>
              <a:t>malesuada</a:t>
            </a:r>
            <a:r>
              <a:rPr lang="pl-PL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6535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id="{527C2D85-97E4-4D07-8985-2CC6611439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12725" y="1530350"/>
            <a:ext cx="9958388" cy="106568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3BC8-2786-4AEF-A7E2-0550496EAB55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6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7919594"/>
          </a:xfrm>
          <a:prstGeom prst="rect">
            <a:avLst/>
          </a:prstGeom>
          <a:ln>
            <a:noFill/>
          </a:ln>
        </p:spPr>
        <p:txBody>
          <a:bodyPr vert="horz" lIns="217719" tIns="108859" rIns="217719" bIns="108859" rtlCol="0">
            <a:normAutofit/>
          </a:bodyPr>
          <a:lstStyle>
            <a:lvl1pPr marL="514350" indent="-514350">
              <a:buFont typeface="+mj-lt"/>
              <a:buAutoNum type="arabicPeriod"/>
              <a:defRPr lang="pl-PL" baseline="0" dirty="0" smtClean="0"/>
            </a:lvl1pPr>
          </a:lstStyle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en-US"/>
              <a:t>Slide example with numbered list</a:t>
            </a:r>
            <a:endParaRPr lang="pl-PL"/>
          </a:p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pl-PL"/>
              <a:t>In </a:t>
            </a:r>
            <a:r>
              <a:rPr lang="pl-PL" err="1"/>
              <a:t>sed</a:t>
            </a:r>
            <a:r>
              <a:rPr lang="pl-PL"/>
              <a:t> </a:t>
            </a:r>
            <a:r>
              <a:rPr lang="pl-PL" err="1"/>
              <a:t>tortor</a:t>
            </a:r>
            <a:r>
              <a:rPr lang="pl-PL"/>
              <a:t> </a:t>
            </a:r>
            <a:r>
              <a:rPr lang="pl-PL" err="1"/>
              <a:t>dapibus</a:t>
            </a:r>
            <a:r>
              <a:rPr lang="pl-PL"/>
              <a:t>, </a:t>
            </a:r>
            <a:r>
              <a:rPr lang="pl-PL" err="1"/>
              <a:t>accumsan</a:t>
            </a:r>
            <a:r>
              <a:rPr lang="pl-PL"/>
              <a:t> </a:t>
            </a:r>
            <a:r>
              <a:rPr lang="pl-PL" err="1"/>
              <a:t>libero</a:t>
            </a:r>
            <a:r>
              <a:rPr lang="pl-PL"/>
              <a:t> in, </a:t>
            </a:r>
            <a:r>
              <a:rPr lang="pl-PL" err="1"/>
              <a:t>fermentum</a:t>
            </a:r>
            <a:r>
              <a:rPr lang="pl-PL"/>
              <a:t> </a:t>
            </a:r>
            <a:r>
              <a:rPr lang="pl-PL" err="1"/>
              <a:t>risus</a:t>
            </a:r>
            <a:r>
              <a:rPr lang="pl-PL"/>
              <a:t>.</a:t>
            </a:r>
          </a:p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pl-PL" err="1"/>
              <a:t>Vestibulum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lacus</a:t>
            </a:r>
            <a:r>
              <a:rPr lang="pl-PL"/>
              <a:t> </a:t>
            </a:r>
            <a:r>
              <a:rPr lang="pl-PL" err="1"/>
              <a:t>nec</a:t>
            </a:r>
            <a:r>
              <a:rPr lang="pl-PL"/>
              <a:t> </a:t>
            </a:r>
            <a:r>
              <a:rPr lang="pl-PL" err="1"/>
              <a:t>sapien</a:t>
            </a:r>
            <a:r>
              <a:rPr lang="pl-PL"/>
              <a:t> </a:t>
            </a:r>
            <a:r>
              <a:rPr lang="pl-PL" err="1"/>
              <a:t>aliquet</a:t>
            </a:r>
            <a:r>
              <a:rPr lang="pl-PL"/>
              <a:t> </a:t>
            </a:r>
            <a:r>
              <a:rPr lang="pl-PL" err="1"/>
              <a:t>cursus</a:t>
            </a:r>
            <a:r>
              <a:rPr lang="pl-PL"/>
              <a:t>.</a:t>
            </a:r>
          </a:p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pl-PL" err="1"/>
              <a:t>Integer</a:t>
            </a:r>
            <a:r>
              <a:rPr lang="pl-PL"/>
              <a:t>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diam</a:t>
            </a:r>
            <a:r>
              <a:rPr lang="pl-PL"/>
              <a:t>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risus</a:t>
            </a:r>
            <a:r>
              <a:rPr lang="pl-PL"/>
              <a:t> </a:t>
            </a:r>
            <a:r>
              <a:rPr lang="pl-PL" err="1"/>
              <a:t>malesuada</a:t>
            </a:r>
            <a:r>
              <a:rPr lang="pl-PL"/>
              <a:t> </a:t>
            </a:r>
            <a:r>
              <a:rPr lang="pl-PL" err="1"/>
              <a:t>lacinia</a:t>
            </a:r>
            <a:r>
              <a:rPr lang="pl-PL"/>
              <a:t> vitae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massa</a:t>
            </a:r>
            <a:r>
              <a:rPr lang="pl-PL"/>
              <a:t>.</a:t>
            </a:r>
          </a:p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pl-PL"/>
              <a:t>Nam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magna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 </a:t>
            </a:r>
            <a:r>
              <a:rPr lang="pl-PL" err="1"/>
              <a:t>quam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</a:t>
            </a:r>
            <a:r>
              <a:rPr lang="pl-PL" err="1"/>
              <a:t>dignissim</a:t>
            </a:r>
            <a:r>
              <a:rPr lang="pl-PL"/>
              <a:t> et </a:t>
            </a:r>
            <a:r>
              <a:rPr lang="pl-PL" err="1"/>
              <a:t>nec</a:t>
            </a:r>
            <a:r>
              <a:rPr lang="pl-PL"/>
              <a:t> </a:t>
            </a:r>
            <a:r>
              <a:rPr lang="pl-PL" err="1"/>
              <a:t>odio</a:t>
            </a:r>
            <a:r>
              <a:rPr lang="pl-PL"/>
              <a:t>.</a:t>
            </a:r>
          </a:p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pl-PL" err="1"/>
              <a:t>Integer</a:t>
            </a:r>
            <a:r>
              <a:rPr lang="pl-PL"/>
              <a:t> </a:t>
            </a:r>
            <a:r>
              <a:rPr lang="pl-PL" err="1"/>
              <a:t>fringilla</a:t>
            </a:r>
            <a:r>
              <a:rPr lang="pl-PL"/>
              <a:t> </a:t>
            </a:r>
            <a:r>
              <a:rPr lang="pl-PL" err="1"/>
              <a:t>metus</a:t>
            </a:r>
            <a:r>
              <a:rPr lang="pl-PL"/>
              <a:t> </a:t>
            </a:r>
            <a:r>
              <a:rPr lang="pl-PL" err="1"/>
              <a:t>aliquam</a:t>
            </a:r>
            <a:r>
              <a:rPr lang="pl-PL"/>
              <a:t> </a:t>
            </a:r>
            <a:r>
              <a:rPr lang="pl-PL" err="1"/>
              <a:t>condimentum</a:t>
            </a:r>
            <a:r>
              <a:rPr lang="pl-PL"/>
              <a:t> </a:t>
            </a:r>
            <a:r>
              <a:rPr lang="pl-PL" err="1"/>
              <a:t>malesuada</a:t>
            </a:r>
            <a:r>
              <a:rPr lang="pl-PL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8756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E15A-6D08-4AD0-8D88-B1517C14C977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7" name="Symbol zastępczy tekstu 11">
            <a:extLst>
              <a:ext uri="{FF2B5EF4-FFF2-40B4-BE49-F238E27FC236}">
                <a16:creationId xmlns:a16="http://schemas.microsoft.com/office/drawing/2014/main" id="{67A9E486-4AEA-4E93-891B-CEDFD97683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655203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spcAft>
                <a:spcPts val="2000"/>
              </a:spcAft>
              <a:buNone/>
              <a:defRPr baseline="0"/>
            </a:lvl1pPr>
          </a:lstStyle>
          <a:p>
            <a:pPr lvl="0"/>
            <a:r>
              <a:rPr lang="en-US"/>
              <a:t>Example of </a:t>
            </a:r>
            <a:r>
              <a:rPr lang="pl-PL" err="1"/>
              <a:t>text</a:t>
            </a:r>
            <a:r>
              <a:rPr lang="pl-PL"/>
              <a:t> </a:t>
            </a:r>
            <a:r>
              <a:rPr lang="pl-PL" err="1"/>
              <a:t>slide</a:t>
            </a:r>
            <a:r>
              <a:rPr lang="en-US"/>
              <a:t> +</a:t>
            </a:r>
            <a:r>
              <a:rPr lang="pl-PL"/>
              <a:t> </a:t>
            </a:r>
            <a:r>
              <a:rPr lang="pl-PL" err="1"/>
              <a:t>table</a:t>
            </a:r>
            <a:endParaRPr lang="en-US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 </a:t>
            </a:r>
            <a:r>
              <a:rPr lang="pl-PL" err="1"/>
              <a:t>incididunt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labore</a:t>
            </a:r>
            <a:r>
              <a:rPr lang="pl-PL"/>
              <a:t> et </a:t>
            </a:r>
            <a:r>
              <a:rPr lang="pl-PL" err="1"/>
              <a:t>dolore</a:t>
            </a:r>
            <a:r>
              <a:rPr lang="pl-PL"/>
              <a:t> </a:t>
            </a:r>
            <a:r>
              <a:rPr lang="pl-PL" err="1"/>
              <a:t>magna</a:t>
            </a:r>
            <a:r>
              <a:rPr lang="pl-PL"/>
              <a:t> </a:t>
            </a:r>
            <a:r>
              <a:rPr lang="pl-PL" err="1"/>
              <a:t>aliqua</a:t>
            </a:r>
            <a:r>
              <a:rPr lang="pl-PL"/>
              <a:t>. </a:t>
            </a:r>
          </a:p>
          <a:p>
            <a:pPr lvl="0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r>
              <a:rPr lang="pl-PL"/>
              <a:t> </a:t>
            </a:r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r>
              <a:rPr lang="pl-PL"/>
              <a:t>. </a:t>
            </a:r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r>
              <a:rPr lang="pl-PL"/>
              <a:t> </a:t>
            </a:r>
            <a:r>
              <a:rPr lang="pl-PL" err="1"/>
              <a:t>esse</a:t>
            </a:r>
            <a:r>
              <a:rPr lang="pl-PL"/>
              <a:t> </a:t>
            </a:r>
            <a:r>
              <a:rPr lang="pl-PL" err="1"/>
              <a:t>cillum</a:t>
            </a:r>
            <a:r>
              <a:rPr lang="pl-PL"/>
              <a:t> </a:t>
            </a:r>
            <a:r>
              <a:rPr lang="pl-PL" err="1"/>
              <a:t>dolore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 </a:t>
            </a:r>
            <a:r>
              <a:rPr lang="pl-PL" err="1"/>
              <a:t>fugiat</a:t>
            </a:r>
            <a:r>
              <a:rPr lang="pl-PL"/>
              <a:t> </a:t>
            </a:r>
            <a:r>
              <a:rPr lang="pl-PL" err="1"/>
              <a:t>nulla</a:t>
            </a:r>
            <a:r>
              <a:rPr lang="pl-PL"/>
              <a:t> </a:t>
            </a:r>
            <a:r>
              <a:rPr lang="pl-PL" err="1"/>
              <a:t>pariatur</a:t>
            </a:r>
            <a:r>
              <a:rPr lang="pl-PL"/>
              <a:t>. </a:t>
            </a:r>
            <a:r>
              <a:rPr lang="pl-PL" err="1"/>
              <a:t>Excepteur</a:t>
            </a:r>
            <a:r>
              <a:rPr lang="pl-PL"/>
              <a:t> </a:t>
            </a:r>
            <a:r>
              <a:rPr lang="pl-PL" err="1"/>
              <a:t>sint</a:t>
            </a:r>
            <a:r>
              <a:rPr lang="pl-PL"/>
              <a:t> </a:t>
            </a:r>
            <a:r>
              <a:rPr lang="pl-PL" err="1"/>
              <a:t>occaecat</a:t>
            </a:r>
            <a:r>
              <a:rPr lang="pl-PL"/>
              <a:t> </a:t>
            </a:r>
            <a:r>
              <a:rPr lang="pl-PL" err="1"/>
              <a:t>cupidatat</a:t>
            </a:r>
            <a:r>
              <a:rPr lang="pl-PL"/>
              <a:t> non </a:t>
            </a:r>
            <a:r>
              <a:rPr lang="pl-PL" err="1"/>
              <a:t>proident</a:t>
            </a:r>
            <a:r>
              <a:rPr lang="pl-PL"/>
              <a:t>, </a:t>
            </a:r>
            <a:r>
              <a:rPr lang="pl-PL" err="1"/>
              <a:t>sunt</a:t>
            </a:r>
            <a:r>
              <a:rPr lang="pl-PL"/>
              <a:t> in culpa qui </a:t>
            </a:r>
            <a:r>
              <a:rPr lang="pl-PL" err="1"/>
              <a:t>officia</a:t>
            </a:r>
            <a:r>
              <a:rPr lang="pl-PL"/>
              <a:t> </a:t>
            </a:r>
            <a:r>
              <a:rPr lang="pl-PL" err="1"/>
              <a:t>deserunt</a:t>
            </a:r>
            <a:r>
              <a:rPr lang="pl-PL"/>
              <a:t> </a:t>
            </a:r>
            <a:r>
              <a:rPr lang="pl-PL" err="1"/>
              <a:t>mollit</a:t>
            </a:r>
            <a:r>
              <a:rPr lang="pl-PL"/>
              <a:t> anim id </a:t>
            </a:r>
            <a:r>
              <a:rPr lang="pl-PL" err="1"/>
              <a:t>est</a:t>
            </a:r>
            <a:r>
              <a:rPr lang="pl-PL"/>
              <a:t> </a:t>
            </a:r>
            <a:r>
              <a:rPr lang="pl-PL" err="1"/>
              <a:t>laborum</a:t>
            </a:r>
            <a:r>
              <a:rPr lang="pl-PL"/>
              <a:t>.</a:t>
            </a:r>
          </a:p>
        </p:txBody>
      </p:sp>
      <p:sp>
        <p:nvSpPr>
          <p:cNvPr id="9" name="Symbol zastępczy tabeli 8">
            <a:extLst>
              <a:ext uri="{FF2B5EF4-FFF2-40B4-BE49-F238E27FC236}">
                <a16:creationId xmlns:a16="http://schemas.microsoft.com/office/drawing/2014/main" id="{A971F2C2-C2B5-4A24-B5A1-52F63C350FE2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2912725" y="2466306"/>
            <a:ext cx="9937750" cy="9720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pl-PL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A7D87683-8731-46CD-8908-451838844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12725" y="1530351"/>
            <a:ext cx="9958388" cy="5757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pl-PL"/>
              <a:t>TABELA NR 1</a:t>
            </a:r>
          </a:p>
        </p:txBody>
      </p:sp>
    </p:spTree>
    <p:extLst>
      <p:ext uri="{BB962C8B-B14F-4D97-AF65-F5344CB8AC3E}">
        <p14:creationId xmlns:p14="http://schemas.microsoft.com/office/powerpoint/2010/main" val="388841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Billennium Off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2C077C-F40B-F84F-9005-79BD24024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794"/>
            <a:ext cx="24384000" cy="13716000"/>
          </a:xfrm>
          <a:prstGeom prst="rect">
            <a:avLst/>
          </a:prstGeom>
        </p:spPr>
      </p:pic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6CC49EEA-3101-4574-ABE6-0302DD7F28FE}" type="datetime1">
              <a:rPr lang="pl-PL" smtClean="0"/>
              <a:pPr/>
              <a:t>21.02.2020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297612" y="1116146"/>
            <a:ext cx="18456022" cy="336638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 sz="10000" b="1" i="0">
                <a:latin typeface="Billennium SemiBold" pitchFamily="2" charset="0"/>
              </a:defRPr>
            </a:lvl1pPr>
          </a:lstStyle>
          <a:p>
            <a:r>
              <a:rPr lang="pl-PL"/>
              <a:t>1</a:t>
            </a:r>
            <a:r>
              <a:rPr lang="en-US"/>
              <a:t>2</a:t>
            </a:r>
            <a:r>
              <a:rPr lang="pl-PL"/>
              <a:t> </a:t>
            </a:r>
            <a:r>
              <a:rPr lang="pl-PL" err="1"/>
              <a:t>offices</a:t>
            </a:r>
            <a:r>
              <a:rPr lang="pl-PL"/>
              <a:t> </a:t>
            </a:r>
            <a:r>
              <a:rPr lang="pl-PL" err="1"/>
              <a:t>worldwide</a:t>
            </a:r>
            <a:r>
              <a:rPr lang="pl-PL"/>
              <a:t> </a:t>
            </a:r>
            <a:br>
              <a:rPr lang="pl-PL"/>
            </a:br>
            <a:r>
              <a:rPr lang="pl-PL"/>
              <a:t>(Poland, </a:t>
            </a:r>
            <a:r>
              <a:rPr lang="pl-PL" err="1"/>
              <a:t>India</a:t>
            </a:r>
            <a:r>
              <a:rPr lang="pl-PL"/>
              <a:t>, </a:t>
            </a:r>
            <a:r>
              <a:rPr lang="pl-PL" err="1"/>
              <a:t>Malaysia</a:t>
            </a:r>
            <a:r>
              <a:rPr lang="pl-PL"/>
              <a:t>, USA)</a:t>
            </a:r>
          </a:p>
        </p:txBody>
      </p:sp>
      <p:sp>
        <p:nvSpPr>
          <p:cNvPr id="18" name="Prostokąt 6">
            <a:extLst>
              <a:ext uri="{FF2B5EF4-FFF2-40B4-BE49-F238E27FC236}">
                <a16:creationId xmlns:a16="http://schemas.microsoft.com/office/drawing/2014/main" id="{1128BCC5-E855-934F-87C9-79AA6A2899D7}"/>
              </a:ext>
            </a:extLst>
          </p:cNvPr>
          <p:cNvSpPr/>
          <p:nvPr userDrawn="1"/>
        </p:nvSpPr>
        <p:spPr>
          <a:xfrm flipH="1">
            <a:off x="1518794" y="4774923"/>
            <a:ext cx="6018438" cy="7364203"/>
          </a:xfrm>
          <a:custGeom>
            <a:avLst/>
            <a:gdLst>
              <a:gd name="connsiteX0" fmla="*/ 0 w 9865096"/>
              <a:gd name="connsiteY0" fmla="*/ 0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4" fmla="*/ 0 w 9865096"/>
              <a:gd name="connsiteY4" fmla="*/ 0 h 10657184"/>
              <a:gd name="connsiteX0" fmla="*/ 0 w 9865096"/>
              <a:gd name="connsiteY0" fmla="*/ 0 h 10657184"/>
              <a:gd name="connsiteX1" fmla="*/ 3941246 w 9865096"/>
              <a:gd name="connsiteY1" fmla="*/ 6768 h 10657184"/>
              <a:gd name="connsiteX2" fmla="*/ 9865096 w 9865096"/>
              <a:gd name="connsiteY2" fmla="*/ 0 h 10657184"/>
              <a:gd name="connsiteX3" fmla="*/ 9865096 w 9865096"/>
              <a:gd name="connsiteY3" fmla="*/ 10657184 h 10657184"/>
              <a:gd name="connsiteX4" fmla="*/ 0 w 9865096"/>
              <a:gd name="connsiteY4" fmla="*/ 10657184 h 10657184"/>
              <a:gd name="connsiteX5" fmla="*/ 0 w 9865096"/>
              <a:gd name="connsiteY5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8184 w 9873280"/>
              <a:gd name="connsiteY6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99624 w 9873280"/>
              <a:gd name="connsiteY6" fmla="*/ 9144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0" fmla="*/ 3949430 w 9873280"/>
              <a:gd name="connsiteY0" fmla="*/ 6768 h 10657184"/>
              <a:gd name="connsiteX1" fmla="*/ 9873280 w 9873280"/>
              <a:gd name="connsiteY1" fmla="*/ 0 h 10657184"/>
              <a:gd name="connsiteX2" fmla="*/ 9873280 w 9873280"/>
              <a:gd name="connsiteY2" fmla="*/ 10657184 h 10657184"/>
              <a:gd name="connsiteX3" fmla="*/ 8184 w 9873280"/>
              <a:gd name="connsiteY3" fmla="*/ 10657184 h 10657184"/>
              <a:gd name="connsiteX4" fmla="*/ 0 w 9873280"/>
              <a:gd name="connsiteY4" fmla="*/ 3936743 h 10657184"/>
              <a:gd name="connsiteX0" fmla="*/ 4245922 w 9873280"/>
              <a:gd name="connsiteY0" fmla="*/ 0 h 10666441"/>
              <a:gd name="connsiteX1" fmla="*/ 9873280 w 9873280"/>
              <a:gd name="connsiteY1" fmla="*/ 9257 h 10666441"/>
              <a:gd name="connsiteX2" fmla="*/ 9873280 w 9873280"/>
              <a:gd name="connsiteY2" fmla="*/ 10666441 h 10666441"/>
              <a:gd name="connsiteX3" fmla="*/ 8184 w 9873280"/>
              <a:gd name="connsiteY3" fmla="*/ 10666441 h 10666441"/>
              <a:gd name="connsiteX4" fmla="*/ 0 w 9873280"/>
              <a:gd name="connsiteY4" fmla="*/ 3946000 h 10666441"/>
              <a:gd name="connsiteX0" fmla="*/ 4239872 w 9867230"/>
              <a:gd name="connsiteY0" fmla="*/ 0 h 10666441"/>
              <a:gd name="connsiteX1" fmla="*/ 9867230 w 9867230"/>
              <a:gd name="connsiteY1" fmla="*/ 9257 h 10666441"/>
              <a:gd name="connsiteX2" fmla="*/ 9867230 w 9867230"/>
              <a:gd name="connsiteY2" fmla="*/ 10666441 h 10666441"/>
              <a:gd name="connsiteX3" fmla="*/ 2134 w 9867230"/>
              <a:gd name="connsiteY3" fmla="*/ 10666441 h 10666441"/>
              <a:gd name="connsiteX4" fmla="*/ 0 w 9867230"/>
              <a:gd name="connsiteY4" fmla="*/ 5965185 h 10666441"/>
              <a:gd name="connsiteX0" fmla="*/ 494580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3099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28864 w 9865098"/>
              <a:gd name="connsiteY0" fmla="*/ 6323 h 10657184"/>
              <a:gd name="connsiteX1" fmla="*/ 9865098 w 9865098"/>
              <a:gd name="connsiteY1" fmla="*/ 0 h 10657184"/>
              <a:gd name="connsiteX2" fmla="*/ 9865098 w 9865098"/>
              <a:gd name="connsiteY2" fmla="*/ 10657184 h 10657184"/>
              <a:gd name="connsiteX3" fmla="*/ 2 w 9865098"/>
              <a:gd name="connsiteY3" fmla="*/ 10657184 h 10657184"/>
              <a:gd name="connsiteX4" fmla="*/ 292206 w 9865098"/>
              <a:gd name="connsiteY4" fmla="*/ 7001646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  <a:gd name="connsiteX0" fmla="*/ 1492674 w 4933133"/>
              <a:gd name="connsiteY0" fmla="*/ 20646 h 10657184"/>
              <a:gd name="connsiteX1" fmla="*/ 4933133 w 4933133"/>
              <a:gd name="connsiteY1" fmla="*/ 0 h 10657184"/>
              <a:gd name="connsiteX2" fmla="*/ 4933133 w 4933133"/>
              <a:gd name="connsiteY2" fmla="*/ 10657184 h 10657184"/>
              <a:gd name="connsiteX3" fmla="*/ 0 w 4933133"/>
              <a:gd name="connsiteY3" fmla="*/ 10638170 h 10657184"/>
              <a:gd name="connsiteX0" fmla="*/ 0 w 3440459"/>
              <a:gd name="connsiteY0" fmla="*/ 20646 h 10666815"/>
              <a:gd name="connsiteX1" fmla="*/ 3440459 w 3440459"/>
              <a:gd name="connsiteY1" fmla="*/ 0 h 10666815"/>
              <a:gd name="connsiteX2" fmla="*/ 3440459 w 3440459"/>
              <a:gd name="connsiteY2" fmla="*/ 10657184 h 10666815"/>
              <a:gd name="connsiteX3" fmla="*/ 1088530 w 3440459"/>
              <a:gd name="connsiteY3" fmla="*/ 10666815 h 10666815"/>
              <a:gd name="connsiteX0" fmla="*/ 0 w 3440459"/>
              <a:gd name="connsiteY0" fmla="*/ 20646 h 10657184"/>
              <a:gd name="connsiteX1" fmla="*/ 3440459 w 3440459"/>
              <a:gd name="connsiteY1" fmla="*/ 0 h 10657184"/>
              <a:gd name="connsiteX2" fmla="*/ 3440459 w 3440459"/>
              <a:gd name="connsiteY2" fmla="*/ 10657184 h 10657184"/>
              <a:gd name="connsiteX3" fmla="*/ 1095149 w 3440459"/>
              <a:gd name="connsiteY3" fmla="*/ 10623848 h 10657184"/>
              <a:gd name="connsiteX0" fmla="*/ 0 w 3440459"/>
              <a:gd name="connsiteY0" fmla="*/ 20646 h 10666816"/>
              <a:gd name="connsiteX1" fmla="*/ 3440459 w 3440459"/>
              <a:gd name="connsiteY1" fmla="*/ 0 h 10666816"/>
              <a:gd name="connsiteX2" fmla="*/ 3440459 w 3440459"/>
              <a:gd name="connsiteY2" fmla="*/ 10657184 h 10666816"/>
              <a:gd name="connsiteX3" fmla="*/ 1088530 w 3440459"/>
              <a:gd name="connsiteY3" fmla="*/ 10666816 h 10666816"/>
              <a:gd name="connsiteX0" fmla="*/ 0 w 3440459"/>
              <a:gd name="connsiteY0" fmla="*/ 20646 h 10657184"/>
              <a:gd name="connsiteX1" fmla="*/ 3440459 w 3440459"/>
              <a:gd name="connsiteY1" fmla="*/ 0 h 10657184"/>
              <a:gd name="connsiteX2" fmla="*/ 3440459 w 3440459"/>
              <a:gd name="connsiteY2" fmla="*/ 10657184 h 10657184"/>
              <a:gd name="connsiteX3" fmla="*/ 1088530 w 3440459"/>
              <a:gd name="connsiteY3" fmla="*/ 10643511 h 10657184"/>
              <a:gd name="connsiteX0" fmla="*/ 0 w 3440459"/>
              <a:gd name="connsiteY0" fmla="*/ 20646 h 10657184"/>
              <a:gd name="connsiteX1" fmla="*/ 3440459 w 3440459"/>
              <a:gd name="connsiteY1" fmla="*/ 0 h 10657184"/>
              <a:gd name="connsiteX2" fmla="*/ 3440459 w 3440459"/>
              <a:gd name="connsiteY2" fmla="*/ 10657184 h 10657184"/>
              <a:gd name="connsiteX3" fmla="*/ 649063 w 3440459"/>
              <a:gd name="connsiteY3" fmla="*/ 10643511 h 10657184"/>
              <a:gd name="connsiteX0" fmla="*/ 0 w 3440459"/>
              <a:gd name="connsiteY0" fmla="*/ 20646 h 10665867"/>
              <a:gd name="connsiteX1" fmla="*/ 3440459 w 3440459"/>
              <a:gd name="connsiteY1" fmla="*/ 0 h 10665867"/>
              <a:gd name="connsiteX2" fmla="*/ 3440459 w 3440459"/>
              <a:gd name="connsiteY2" fmla="*/ 10657184 h 10665867"/>
              <a:gd name="connsiteX3" fmla="*/ 652507 w 3440459"/>
              <a:gd name="connsiteY3" fmla="*/ 10665867 h 10665867"/>
              <a:gd name="connsiteX0" fmla="*/ 2787952 w 2787952"/>
              <a:gd name="connsiteY0" fmla="*/ 0 h 10665867"/>
              <a:gd name="connsiteX1" fmla="*/ 2787952 w 2787952"/>
              <a:gd name="connsiteY1" fmla="*/ 10657184 h 10665867"/>
              <a:gd name="connsiteX2" fmla="*/ 0 w 2787952"/>
              <a:gd name="connsiteY2" fmla="*/ 10665867 h 10665867"/>
              <a:gd name="connsiteX0" fmla="*/ 2787952 w 2787952"/>
              <a:gd name="connsiteY0" fmla="*/ 0 h 7382219"/>
              <a:gd name="connsiteX1" fmla="*/ 2787952 w 2787952"/>
              <a:gd name="connsiteY1" fmla="*/ 7373536 h 7382219"/>
              <a:gd name="connsiteX2" fmla="*/ 0 w 2787952"/>
              <a:gd name="connsiteY2" fmla="*/ 7382219 h 738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7952" h="7382219">
                <a:moveTo>
                  <a:pt x="2787952" y="0"/>
                </a:moveTo>
                <a:lnTo>
                  <a:pt x="2787952" y="7373536"/>
                </a:lnTo>
                <a:lnTo>
                  <a:pt x="0" y="7382219"/>
                </a:lnTo>
              </a:path>
            </a:pathLst>
          </a:custGeom>
          <a:noFill/>
          <a:ln w="127000" cap="flat">
            <a:solidFill>
              <a:srgbClr val="FF4D00">
                <a:alpha val="99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0" i="0">
                <a:latin typeface="Billennium" pitchFamily="2" charset="0"/>
              </a:rPr>
              <a:t> </a:t>
            </a:r>
          </a:p>
        </p:txBody>
      </p:sp>
      <p:sp>
        <p:nvSpPr>
          <p:cNvPr id="14" name="Prostokąt 6">
            <a:extLst>
              <a:ext uri="{FF2B5EF4-FFF2-40B4-BE49-F238E27FC236}">
                <a16:creationId xmlns:a16="http://schemas.microsoft.com/office/drawing/2014/main" id="{E8566375-3B04-214F-90EA-C82EBA09BE36}"/>
              </a:ext>
            </a:extLst>
          </p:cNvPr>
          <p:cNvSpPr/>
          <p:nvPr userDrawn="1"/>
        </p:nvSpPr>
        <p:spPr>
          <a:xfrm>
            <a:off x="15368314" y="1507950"/>
            <a:ext cx="7427025" cy="10631176"/>
          </a:xfrm>
          <a:custGeom>
            <a:avLst/>
            <a:gdLst>
              <a:gd name="connsiteX0" fmla="*/ 0 w 9865096"/>
              <a:gd name="connsiteY0" fmla="*/ 0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4" fmla="*/ 0 w 9865096"/>
              <a:gd name="connsiteY4" fmla="*/ 0 h 10657184"/>
              <a:gd name="connsiteX0" fmla="*/ 0 w 9865096"/>
              <a:gd name="connsiteY0" fmla="*/ 0 h 10657184"/>
              <a:gd name="connsiteX1" fmla="*/ 3941246 w 9865096"/>
              <a:gd name="connsiteY1" fmla="*/ 6768 h 10657184"/>
              <a:gd name="connsiteX2" fmla="*/ 9865096 w 9865096"/>
              <a:gd name="connsiteY2" fmla="*/ 0 h 10657184"/>
              <a:gd name="connsiteX3" fmla="*/ 9865096 w 9865096"/>
              <a:gd name="connsiteY3" fmla="*/ 10657184 h 10657184"/>
              <a:gd name="connsiteX4" fmla="*/ 0 w 9865096"/>
              <a:gd name="connsiteY4" fmla="*/ 10657184 h 10657184"/>
              <a:gd name="connsiteX5" fmla="*/ 0 w 9865096"/>
              <a:gd name="connsiteY5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8184 w 9873280"/>
              <a:gd name="connsiteY6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99624 w 9873280"/>
              <a:gd name="connsiteY6" fmla="*/ 9144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0" fmla="*/ 3949430 w 9873280"/>
              <a:gd name="connsiteY0" fmla="*/ 6768 h 10657184"/>
              <a:gd name="connsiteX1" fmla="*/ 9873280 w 9873280"/>
              <a:gd name="connsiteY1" fmla="*/ 0 h 10657184"/>
              <a:gd name="connsiteX2" fmla="*/ 9873280 w 9873280"/>
              <a:gd name="connsiteY2" fmla="*/ 10657184 h 10657184"/>
              <a:gd name="connsiteX3" fmla="*/ 8184 w 9873280"/>
              <a:gd name="connsiteY3" fmla="*/ 10657184 h 10657184"/>
              <a:gd name="connsiteX4" fmla="*/ 0 w 9873280"/>
              <a:gd name="connsiteY4" fmla="*/ 3936743 h 10657184"/>
              <a:gd name="connsiteX0" fmla="*/ 4245922 w 9873280"/>
              <a:gd name="connsiteY0" fmla="*/ 0 h 10666441"/>
              <a:gd name="connsiteX1" fmla="*/ 9873280 w 9873280"/>
              <a:gd name="connsiteY1" fmla="*/ 9257 h 10666441"/>
              <a:gd name="connsiteX2" fmla="*/ 9873280 w 9873280"/>
              <a:gd name="connsiteY2" fmla="*/ 10666441 h 10666441"/>
              <a:gd name="connsiteX3" fmla="*/ 8184 w 9873280"/>
              <a:gd name="connsiteY3" fmla="*/ 10666441 h 10666441"/>
              <a:gd name="connsiteX4" fmla="*/ 0 w 9873280"/>
              <a:gd name="connsiteY4" fmla="*/ 3946000 h 10666441"/>
              <a:gd name="connsiteX0" fmla="*/ 4239872 w 9867230"/>
              <a:gd name="connsiteY0" fmla="*/ 0 h 10666441"/>
              <a:gd name="connsiteX1" fmla="*/ 9867230 w 9867230"/>
              <a:gd name="connsiteY1" fmla="*/ 9257 h 10666441"/>
              <a:gd name="connsiteX2" fmla="*/ 9867230 w 9867230"/>
              <a:gd name="connsiteY2" fmla="*/ 10666441 h 10666441"/>
              <a:gd name="connsiteX3" fmla="*/ 2134 w 9867230"/>
              <a:gd name="connsiteY3" fmla="*/ 10666441 h 10666441"/>
              <a:gd name="connsiteX4" fmla="*/ 0 w 9867230"/>
              <a:gd name="connsiteY4" fmla="*/ 5965185 h 10666441"/>
              <a:gd name="connsiteX0" fmla="*/ 494580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3099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28864 w 9865098"/>
              <a:gd name="connsiteY0" fmla="*/ 6323 h 10657184"/>
              <a:gd name="connsiteX1" fmla="*/ 9865098 w 9865098"/>
              <a:gd name="connsiteY1" fmla="*/ 0 h 10657184"/>
              <a:gd name="connsiteX2" fmla="*/ 9865098 w 9865098"/>
              <a:gd name="connsiteY2" fmla="*/ 10657184 h 10657184"/>
              <a:gd name="connsiteX3" fmla="*/ 2 w 9865098"/>
              <a:gd name="connsiteY3" fmla="*/ 10657184 h 10657184"/>
              <a:gd name="connsiteX4" fmla="*/ 292206 w 9865098"/>
              <a:gd name="connsiteY4" fmla="*/ 7001646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  <a:gd name="connsiteX0" fmla="*/ 1492674 w 4933133"/>
              <a:gd name="connsiteY0" fmla="*/ 20646 h 10657184"/>
              <a:gd name="connsiteX1" fmla="*/ 4933133 w 4933133"/>
              <a:gd name="connsiteY1" fmla="*/ 0 h 10657184"/>
              <a:gd name="connsiteX2" fmla="*/ 4933133 w 4933133"/>
              <a:gd name="connsiteY2" fmla="*/ 10657184 h 10657184"/>
              <a:gd name="connsiteX3" fmla="*/ 0 w 4933133"/>
              <a:gd name="connsiteY3" fmla="*/ 10638170 h 10657184"/>
              <a:gd name="connsiteX0" fmla="*/ 0 w 3440459"/>
              <a:gd name="connsiteY0" fmla="*/ 20646 h 10666815"/>
              <a:gd name="connsiteX1" fmla="*/ 3440459 w 3440459"/>
              <a:gd name="connsiteY1" fmla="*/ 0 h 10666815"/>
              <a:gd name="connsiteX2" fmla="*/ 3440459 w 3440459"/>
              <a:gd name="connsiteY2" fmla="*/ 10657184 h 10666815"/>
              <a:gd name="connsiteX3" fmla="*/ 1088530 w 3440459"/>
              <a:gd name="connsiteY3" fmla="*/ 10666815 h 10666815"/>
              <a:gd name="connsiteX0" fmla="*/ 0 w 3440459"/>
              <a:gd name="connsiteY0" fmla="*/ 20646 h 10657184"/>
              <a:gd name="connsiteX1" fmla="*/ 3440459 w 3440459"/>
              <a:gd name="connsiteY1" fmla="*/ 0 h 10657184"/>
              <a:gd name="connsiteX2" fmla="*/ 3440459 w 3440459"/>
              <a:gd name="connsiteY2" fmla="*/ 10657184 h 10657184"/>
              <a:gd name="connsiteX3" fmla="*/ 1095149 w 3440459"/>
              <a:gd name="connsiteY3" fmla="*/ 10623848 h 10657184"/>
              <a:gd name="connsiteX0" fmla="*/ 0 w 3440459"/>
              <a:gd name="connsiteY0" fmla="*/ 20646 h 10666816"/>
              <a:gd name="connsiteX1" fmla="*/ 3440459 w 3440459"/>
              <a:gd name="connsiteY1" fmla="*/ 0 h 10666816"/>
              <a:gd name="connsiteX2" fmla="*/ 3440459 w 3440459"/>
              <a:gd name="connsiteY2" fmla="*/ 10657184 h 10666816"/>
              <a:gd name="connsiteX3" fmla="*/ 1088530 w 3440459"/>
              <a:gd name="connsiteY3" fmla="*/ 10666816 h 10666816"/>
              <a:gd name="connsiteX0" fmla="*/ 0 w 3440459"/>
              <a:gd name="connsiteY0" fmla="*/ 20646 h 10657184"/>
              <a:gd name="connsiteX1" fmla="*/ 3440459 w 3440459"/>
              <a:gd name="connsiteY1" fmla="*/ 0 h 10657184"/>
              <a:gd name="connsiteX2" fmla="*/ 3440459 w 3440459"/>
              <a:gd name="connsiteY2" fmla="*/ 10657184 h 10657184"/>
              <a:gd name="connsiteX3" fmla="*/ 1088530 w 3440459"/>
              <a:gd name="connsiteY3" fmla="*/ 10643511 h 1065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459" h="10657184">
                <a:moveTo>
                  <a:pt x="0" y="20646"/>
                </a:moveTo>
                <a:lnTo>
                  <a:pt x="3440459" y="0"/>
                </a:lnTo>
                <a:lnTo>
                  <a:pt x="3440459" y="10657184"/>
                </a:lnTo>
                <a:lnTo>
                  <a:pt x="1088530" y="10643511"/>
                </a:lnTo>
              </a:path>
            </a:pathLst>
          </a:custGeom>
          <a:noFill/>
          <a:ln w="127000" cap="flat">
            <a:solidFill>
              <a:srgbClr val="FF4D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0" i="0">
                <a:latin typeface="Billennium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9222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Billennium Oficces in Po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4">
            <a:extLst>
              <a:ext uri="{FF2B5EF4-FFF2-40B4-BE49-F238E27FC236}">
                <a16:creationId xmlns:a16="http://schemas.microsoft.com/office/drawing/2014/main" id="{2B1C2F5B-44EE-41B7-87C1-2288A9405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7"/>
          <a:stretch/>
        </p:blipFill>
        <p:spPr>
          <a:xfrm>
            <a:off x="3114385" y="4264952"/>
            <a:ext cx="15847161" cy="9452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5BDFE8-0E2B-45B6-B925-C74731490CA4}"/>
              </a:ext>
            </a:extLst>
          </p:cNvPr>
          <p:cNvSpPr/>
          <p:nvPr userDrawn="1"/>
        </p:nvSpPr>
        <p:spPr>
          <a:xfrm>
            <a:off x="1518794" y="1507950"/>
            <a:ext cx="21276545" cy="10680240"/>
          </a:xfrm>
          <a:custGeom>
            <a:avLst/>
            <a:gdLst>
              <a:gd name="connsiteX0" fmla="*/ 0 w 21276545"/>
              <a:gd name="connsiteY0" fmla="*/ 0 h 10631176"/>
              <a:gd name="connsiteX1" fmla="*/ 21276545 w 21276545"/>
              <a:gd name="connsiteY1" fmla="*/ 0 h 10631176"/>
              <a:gd name="connsiteX2" fmla="*/ 21276545 w 21276545"/>
              <a:gd name="connsiteY2" fmla="*/ 10631176 h 10631176"/>
              <a:gd name="connsiteX3" fmla="*/ 0 w 21276545"/>
              <a:gd name="connsiteY3" fmla="*/ 10631176 h 10631176"/>
              <a:gd name="connsiteX4" fmla="*/ 0 w 21276545"/>
              <a:gd name="connsiteY4" fmla="*/ 0 h 10631176"/>
              <a:gd name="connsiteX0" fmla="*/ 0 w 21276545"/>
              <a:gd name="connsiteY0" fmla="*/ 0 h 10631176"/>
              <a:gd name="connsiteX1" fmla="*/ 21276545 w 21276545"/>
              <a:gd name="connsiteY1" fmla="*/ 0 h 10631176"/>
              <a:gd name="connsiteX2" fmla="*/ 21276545 w 21276545"/>
              <a:gd name="connsiteY2" fmla="*/ 10631176 h 10631176"/>
              <a:gd name="connsiteX3" fmla="*/ 4100956 w 21276545"/>
              <a:gd name="connsiteY3" fmla="*/ 10626900 h 10631176"/>
              <a:gd name="connsiteX4" fmla="*/ 0 w 21276545"/>
              <a:gd name="connsiteY4" fmla="*/ 10631176 h 10631176"/>
              <a:gd name="connsiteX5" fmla="*/ 0 w 21276545"/>
              <a:gd name="connsiteY5" fmla="*/ 0 h 10631176"/>
              <a:gd name="connsiteX0" fmla="*/ 0 w 21276545"/>
              <a:gd name="connsiteY0" fmla="*/ 0 h 10631176"/>
              <a:gd name="connsiteX1" fmla="*/ 21276545 w 21276545"/>
              <a:gd name="connsiteY1" fmla="*/ 0 h 10631176"/>
              <a:gd name="connsiteX2" fmla="*/ 21276545 w 21276545"/>
              <a:gd name="connsiteY2" fmla="*/ 10631176 h 10631176"/>
              <a:gd name="connsiteX3" fmla="*/ 16845406 w 21276545"/>
              <a:gd name="connsiteY3" fmla="*/ 10588800 h 10631176"/>
              <a:gd name="connsiteX4" fmla="*/ 4100956 w 21276545"/>
              <a:gd name="connsiteY4" fmla="*/ 10626900 h 10631176"/>
              <a:gd name="connsiteX5" fmla="*/ 0 w 21276545"/>
              <a:gd name="connsiteY5" fmla="*/ 10631176 h 10631176"/>
              <a:gd name="connsiteX6" fmla="*/ 0 w 21276545"/>
              <a:gd name="connsiteY6" fmla="*/ 0 h 10631176"/>
              <a:gd name="connsiteX0" fmla="*/ 16845406 w 21276545"/>
              <a:gd name="connsiteY0" fmla="*/ 10588800 h 10680240"/>
              <a:gd name="connsiteX1" fmla="*/ 4100956 w 21276545"/>
              <a:gd name="connsiteY1" fmla="*/ 10626900 h 10680240"/>
              <a:gd name="connsiteX2" fmla="*/ 0 w 21276545"/>
              <a:gd name="connsiteY2" fmla="*/ 10631176 h 10680240"/>
              <a:gd name="connsiteX3" fmla="*/ 0 w 21276545"/>
              <a:gd name="connsiteY3" fmla="*/ 0 h 10680240"/>
              <a:gd name="connsiteX4" fmla="*/ 21276545 w 21276545"/>
              <a:gd name="connsiteY4" fmla="*/ 0 h 10680240"/>
              <a:gd name="connsiteX5" fmla="*/ 21276545 w 21276545"/>
              <a:gd name="connsiteY5" fmla="*/ 10631176 h 10680240"/>
              <a:gd name="connsiteX6" fmla="*/ 16936846 w 21276545"/>
              <a:gd name="connsiteY6" fmla="*/ 10680240 h 10680240"/>
              <a:gd name="connsiteX0" fmla="*/ 4100956 w 21276545"/>
              <a:gd name="connsiteY0" fmla="*/ 10626900 h 10680240"/>
              <a:gd name="connsiteX1" fmla="*/ 0 w 21276545"/>
              <a:gd name="connsiteY1" fmla="*/ 10631176 h 10680240"/>
              <a:gd name="connsiteX2" fmla="*/ 0 w 21276545"/>
              <a:gd name="connsiteY2" fmla="*/ 0 h 10680240"/>
              <a:gd name="connsiteX3" fmla="*/ 21276545 w 21276545"/>
              <a:gd name="connsiteY3" fmla="*/ 0 h 10680240"/>
              <a:gd name="connsiteX4" fmla="*/ 21276545 w 21276545"/>
              <a:gd name="connsiteY4" fmla="*/ 10631176 h 10680240"/>
              <a:gd name="connsiteX5" fmla="*/ 16936846 w 21276545"/>
              <a:gd name="connsiteY5" fmla="*/ 10680240 h 10680240"/>
              <a:gd name="connsiteX0" fmla="*/ 4329556 w 21276545"/>
              <a:gd name="connsiteY0" fmla="*/ 10607850 h 10680240"/>
              <a:gd name="connsiteX1" fmla="*/ 0 w 21276545"/>
              <a:gd name="connsiteY1" fmla="*/ 10631176 h 10680240"/>
              <a:gd name="connsiteX2" fmla="*/ 0 w 21276545"/>
              <a:gd name="connsiteY2" fmla="*/ 0 h 10680240"/>
              <a:gd name="connsiteX3" fmla="*/ 21276545 w 21276545"/>
              <a:gd name="connsiteY3" fmla="*/ 0 h 10680240"/>
              <a:gd name="connsiteX4" fmla="*/ 21276545 w 21276545"/>
              <a:gd name="connsiteY4" fmla="*/ 10631176 h 10680240"/>
              <a:gd name="connsiteX5" fmla="*/ 16936846 w 21276545"/>
              <a:gd name="connsiteY5" fmla="*/ 10680240 h 10680240"/>
              <a:gd name="connsiteX0" fmla="*/ 4310506 w 21276545"/>
              <a:gd name="connsiteY0" fmla="*/ 10645950 h 10680240"/>
              <a:gd name="connsiteX1" fmla="*/ 0 w 21276545"/>
              <a:gd name="connsiteY1" fmla="*/ 10631176 h 10680240"/>
              <a:gd name="connsiteX2" fmla="*/ 0 w 21276545"/>
              <a:gd name="connsiteY2" fmla="*/ 0 h 10680240"/>
              <a:gd name="connsiteX3" fmla="*/ 21276545 w 21276545"/>
              <a:gd name="connsiteY3" fmla="*/ 0 h 10680240"/>
              <a:gd name="connsiteX4" fmla="*/ 21276545 w 21276545"/>
              <a:gd name="connsiteY4" fmla="*/ 10631176 h 10680240"/>
              <a:gd name="connsiteX5" fmla="*/ 16936846 w 21276545"/>
              <a:gd name="connsiteY5" fmla="*/ 10680240 h 106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76545" h="10680240">
                <a:moveTo>
                  <a:pt x="4310506" y="10645950"/>
                </a:moveTo>
                <a:lnTo>
                  <a:pt x="0" y="10631176"/>
                </a:lnTo>
                <a:lnTo>
                  <a:pt x="0" y="0"/>
                </a:lnTo>
                <a:lnTo>
                  <a:pt x="21276545" y="0"/>
                </a:lnTo>
                <a:lnTo>
                  <a:pt x="21276545" y="10631176"/>
                </a:lnTo>
                <a:lnTo>
                  <a:pt x="16936846" y="10680240"/>
                </a:lnTo>
              </a:path>
            </a:pathLst>
          </a:cu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6CC49EEA-3101-4574-ABE6-0302DD7F28FE}" type="datetime1">
              <a:rPr lang="pl-PL" smtClean="0"/>
              <a:pPr/>
              <a:t>21.02.2020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297612" y="1116146"/>
            <a:ext cx="18456022" cy="3366384"/>
          </a:xfrm>
          <a:prstGeom prst="rect">
            <a:avLst/>
          </a:prstGeom>
          <a:solidFill>
            <a:schemeClr val="bg1"/>
          </a:solidFill>
        </p:spPr>
        <p:txBody>
          <a:bodyPr vert="horz" lIns="217719" tIns="108859" rIns="217719" bIns="108859" rtlCol="0" anchor="t">
            <a:noAutofit/>
          </a:bodyPr>
          <a:lstStyle>
            <a:lvl1pPr>
              <a:defRPr sz="10000" b="1" i="0">
                <a:latin typeface="Billennium SemiBold" pitchFamily="2" charset="0"/>
              </a:defRPr>
            </a:lvl1pPr>
          </a:lstStyle>
          <a:p>
            <a:r>
              <a:rPr lang="en-US"/>
              <a:t>12 </a:t>
            </a:r>
            <a:r>
              <a:rPr lang="en-US" err="1"/>
              <a:t>biur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całym</a:t>
            </a:r>
            <a:r>
              <a:rPr lang="en-US"/>
              <a:t> </a:t>
            </a:r>
            <a:r>
              <a:rPr lang="en-US" err="1"/>
              <a:t>świecie</a:t>
            </a:r>
            <a:br>
              <a:rPr lang="pl-PL"/>
            </a:br>
            <a:r>
              <a:rPr lang="pl-PL"/>
              <a:t>(</a:t>
            </a:r>
            <a:r>
              <a:rPr lang="en-US" err="1"/>
              <a:t>Polska</a:t>
            </a:r>
            <a:r>
              <a:rPr lang="pl-PL"/>
              <a:t>, </a:t>
            </a:r>
            <a:r>
              <a:rPr lang="pl-PL" err="1"/>
              <a:t>Indi</a:t>
            </a:r>
            <a:r>
              <a:rPr lang="en-US"/>
              <a:t>e</a:t>
            </a:r>
            <a:r>
              <a:rPr lang="pl-PL"/>
              <a:t>, </a:t>
            </a:r>
            <a:r>
              <a:rPr lang="pl-PL" err="1"/>
              <a:t>Mal</a:t>
            </a:r>
            <a:r>
              <a:rPr lang="en-US" err="1"/>
              <a:t>ezja</a:t>
            </a:r>
            <a:r>
              <a:rPr lang="pl-PL"/>
              <a:t>, USA)</a:t>
            </a:r>
          </a:p>
        </p:txBody>
      </p:sp>
    </p:spTree>
    <p:extLst>
      <p:ext uri="{BB962C8B-B14F-4D97-AF65-F5344CB8AC3E}">
        <p14:creationId xmlns:p14="http://schemas.microsoft.com/office/powerpoint/2010/main" val="1017390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numbers 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5">
            <a:extLst>
              <a:ext uri="{FF2B5EF4-FFF2-40B4-BE49-F238E27FC236}">
                <a16:creationId xmlns:a16="http://schemas.microsoft.com/office/drawing/2014/main" id="{ED560DB5-7BBB-4ADB-B6A7-5D17731CE5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795562" y="7580475"/>
            <a:ext cx="1008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29" name="Symbol zastępczy tekstu 11">
            <a:extLst>
              <a:ext uri="{FF2B5EF4-FFF2-40B4-BE49-F238E27FC236}">
                <a16:creationId xmlns:a16="http://schemas.microsoft.com/office/drawing/2014/main" id="{D1598D4E-748A-467E-BA1D-56AE374FBB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795562" y="8508470"/>
            <a:ext cx="10080536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30" name="Symbol zastępczy tekstu 11">
            <a:extLst>
              <a:ext uri="{FF2B5EF4-FFF2-40B4-BE49-F238E27FC236}">
                <a16:creationId xmlns:a16="http://schemas.microsoft.com/office/drawing/2014/main" id="{5C4E9ECC-2810-4874-88F2-1C0AC32F1C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96099" y="4141797"/>
            <a:ext cx="1008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24%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1" y="7580475"/>
            <a:ext cx="10079997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860C1E4A-3152-4C2D-AF0C-D31880B69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4638" y="8508470"/>
            <a:ext cx="1007946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18" name="Symbol zastępczy tekstu 11">
            <a:extLst>
              <a:ext uri="{FF2B5EF4-FFF2-40B4-BE49-F238E27FC236}">
                <a16:creationId xmlns:a16="http://schemas.microsoft.com/office/drawing/2014/main" id="{2686DDC1-E0E6-494B-8FDD-2CCED62F6F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4099" y="4141797"/>
            <a:ext cx="1008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24%</a:t>
            </a:r>
          </a:p>
        </p:txBody>
      </p:sp>
      <p:sp>
        <p:nvSpPr>
          <p:cNvPr id="16" name="Symbol zastępczy tytułu 1">
            <a:extLst>
              <a:ext uri="{FF2B5EF4-FFF2-40B4-BE49-F238E27FC236}">
                <a16:creationId xmlns:a16="http://schemas.microsoft.com/office/drawing/2014/main" id="{E7B9FBA0-A12F-4980-BD03-6C9888C41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709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+ numbers 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5">
            <a:extLst>
              <a:ext uri="{FF2B5EF4-FFF2-40B4-BE49-F238E27FC236}">
                <a16:creationId xmlns:a16="http://schemas.microsoft.com/office/drawing/2014/main" id="{ED560DB5-7BBB-4ADB-B6A7-5D17731CE5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396100" y="7580475"/>
            <a:ext cx="647946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29" name="Symbol zastępczy tekstu 11">
            <a:extLst>
              <a:ext uri="{FF2B5EF4-FFF2-40B4-BE49-F238E27FC236}">
                <a16:creationId xmlns:a16="http://schemas.microsoft.com/office/drawing/2014/main" id="{D1598D4E-748A-467E-BA1D-56AE374FBB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396636" y="8508470"/>
            <a:ext cx="6479462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30" name="Symbol zastępczy tekstu 11">
            <a:extLst>
              <a:ext uri="{FF2B5EF4-FFF2-40B4-BE49-F238E27FC236}">
                <a16:creationId xmlns:a16="http://schemas.microsoft.com/office/drawing/2014/main" id="{5C4E9ECC-2810-4874-88F2-1C0AC32F1C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396099" y="4141797"/>
            <a:ext cx="648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24%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7580475"/>
            <a:ext cx="647946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860C1E4A-3152-4C2D-AF0C-D31880B69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4638" y="8508470"/>
            <a:ext cx="6479462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18" name="Symbol zastępczy tekstu 11">
            <a:extLst>
              <a:ext uri="{FF2B5EF4-FFF2-40B4-BE49-F238E27FC236}">
                <a16:creationId xmlns:a16="http://schemas.microsoft.com/office/drawing/2014/main" id="{2686DDC1-E0E6-494B-8FDD-2CCED62F6F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4101" y="4141797"/>
            <a:ext cx="648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24%</a:t>
            </a:r>
          </a:p>
        </p:txBody>
      </p:sp>
      <p:sp>
        <p:nvSpPr>
          <p:cNvPr id="16" name="Symbol zastępczy tytułu 1">
            <a:extLst>
              <a:ext uri="{FF2B5EF4-FFF2-40B4-BE49-F238E27FC236}">
                <a16:creationId xmlns:a16="http://schemas.microsoft.com/office/drawing/2014/main" id="{E7B9FBA0-A12F-4980-BD03-6C9888C41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22" name="Symbol zastępczy tekstu 5">
            <a:extLst>
              <a:ext uri="{FF2B5EF4-FFF2-40B4-BE49-F238E27FC236}">
                <a16:creationId xmlns:a16="http://schemas.microsoft.com/office/drawing/2014/main" id="{43874C07-33BF-4DE0-8D90-81331BB355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70101" y="7580475"/>
            <a:ext cx="647946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23" name="Symbol zastępczy tekstu 11">
            <a:extLst>
              <a:ext uri="{FF2B5EF4-FFF2-40B4-BE49-F238E27FC236}">
                <a16:creationId xmlns:a16="http://schemas.microsoft.com/office/drawing/2014/main" id="{022B00D3-F0CF-4E99-850D-4E7CA25012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52434" y="8508470"/>
            <a:ext cx="6479462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24" name="Symbol zastępczy tekstu 11">
            <a:extLst>
              <a:ext uri="{FF2B5EF4-FFF2-40B4-BE49-F238E27FC236}">
                <a16:creationId xmlns:a16="http://schemas.microsoft.com/office/drawing/2014/main" id="{83EF76AF-4FD9-4425-9CA2-2B14E32509F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52794" y="4141797"/>
            <a:ext cx="648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24%</a:t>
            </a:r>
          </a:p>
        </p:txBody>
      </p:sp>
    </p:spTree>
    <p:extLst>
      <p:ext uri="{BB962C8B-B14F-4D97-AF65-F5344CB8AC3E}">
        <p14:creationId xmlns:p14="http://schemas.microsoft.com/office/powerpoint/2010/main" val="1700300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+ numbers 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7578874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02218D25-93FF-4451-82F4-71C395A88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4386" y="7578874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164953" y="7578874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10" name="Symbol zastępczy tekstu 5">
            <a:extLst>
              <a:ext uri="{FF2B5EF4-FFF2-40B4-BE49-F238E27FC236}">
                <a16:creationId xmlns:a16="http://schemas.microsoft.com/office/drawing/2014/main" id="{95E11ABB-A4DA-4EA0-A19A-213B833A4C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24670" y="7597691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860C1E4A-3152-4C2D-AF0C-D31880B69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4638" y="8520521"/>
            <a:ext cx="467995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91E7B8DB-4E5F-4002-97CD-15DBB7CE7C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83425" y="8515349"/>
            <a:ext cx="467995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14" name="Symbol zastępczy tekstu 11">
            <a:extLst>
              <a:ext uri="{FF2B5EF4-FFF2-40B4-BE49-F238E27FC236}">
                <a16:creationId xmlns:a16="http://schemas.microsoft.com/office/drawing/2014/main" id="{806733BE-D241-4979-8018-AF3E7B13E6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22212" y="8517935"/>
            <a:ext cx="467995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BEF2801C-D60C-4DDC-A14B-42C612FC98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161000" y="8523108"/>
            <a:ext cx="467995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18" name="Symbol zastępczy tekstu 11">
            <a:extLst>
              <a:ext uri="{FF2B5EF4-FFF2-40B4-BE49-F238E27FC236}">
                <a16:creationId xmlns:a16="http://schemas.microsoft.com/office/drawing/2014/main" id="{2686DDC1-E0E6-494B-8FDD-2CCED62F6F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4102" y="4123580"/>
            <a:ext cx="467995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24%</a:t>
            </a:r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108AA55C-8597-4FC4-AD2B-55A791E728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83425" y="4123579"/>
            <a:ext cx="467995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6/10</a:t>
            </a:r>
          </a:p>
        </p:txBody>
      </p:sp>
      <p:sp>
        <p:nvSpPr>
          <p:cNvPr id="20" name="Symbol zastępczy tekstu 11">
            <a:extLst>
              <a:ext uri="{FF2B5EF4-FFF2-40B4-BE49-F238E27FC236}">
                <a16:creationId xmlns:a16="http://schemas.microsoft.com/office/drawing/2014/main" id="{128F0EE8-BCDA-40BC-BF24-C3030C980C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22212" y="4118111"/>
            <a:ext cx="467995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12</a:t>
            </a:r>
          </a:p>
        </p:txBody>
      </p:sp>
      <p:sp>
        <p:nvSpPr>
          <p:cNvPr id="21" name="Symbol zastępczy tekstu 11">
            <a:extLst>
              <a:ext uri="{FF2B5EF4-FFF2-40B4-BE49-F238E27FC236}">
                <a16:creationId xmlns:a16="http://schemas.microsoft.com/office/drawing/2014/main" id="{1C21D3BC-91BF-42BC-B76B-A5E272DB9A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185600" y="4118111"/>
            <a:ext cx="467995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365</a:t>
            </a:r>
          </a:p>
        </p:txBody>
      </p:sp>
      <p:sp>
        <p:nvSpPr>
          <p:cNvPr id="16" name="Symbol zastępczy tytułu 1">
            <a:extLst>
              <a:ext uri="{FF2B5EF4-FFF2-40B4-BE49-F238E27FC236}">
                <a16:creationId xmlns:a16="http://schemas.microsoft.com/office/drawing/2014/main" id="{E7B9FBA0-A12F-4980-BD03-6C9888C41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9204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+ numbers 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185384" y="12691490"/>
            <a:ext cx="5689971" cy="432000"/>
          </a:xfrm>
        </p:spPr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7578874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02218D25-93FF-4451-82F4-71C395A88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8847" y="7573406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53531" y="7578874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10" name="Symbol zastępczy tekstu 5">
            <a:extLst>
              <a:ext uri="{FF2B5EF4-FFF2-40B4-BE49-F238E27FC236}">
                <a16:creationId xmlns:a16="http://schemas.microsoft.com/office/drawing/2014/main" id="{95E11ABB-A4DA-4EA0-A19A-213B833A4C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76133" y="7637784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860C1E4A-3152-4C2D-AF0C-D31880B69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4638" y="8520521"/>
            <a:ext cx="360000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91E7B8DB-4E5F-4002-97CD-15DBB7CE7C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7886" y="8509881"/>
            <a:ext cx="360000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14" name="Symbol zastępczy tekstu 11">
            <a:extLst>
              <a:ext uri="{FF2B5EF4-FFF2-40B4-BE49-F238E27FC236}">
                <a16:creationId xmlns:a16="http://schemas.microsoft.com/office/drawing/2014/main" id="{806733BE-D241-4979-8018-AF3E7B13E6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773675" y="8558028"/>
            <a:ext cx="360000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BEF2801C-D60C-4DDC-A14B-42C612FC98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249578" y="8523108"/>
            <a:ext cx="360000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18" name="Symbol zastępczy tekstu 11">
            <a:extLst>
              <a:ext uri="{FF2B5EF4-FFF2-40B4-BE49-F238E27FC236}">
                <a16:creationId xmlns:a16="http://schemas.microsoft.com/office/drawing/2014/main" id="{2686DDC1-E0E6-494B-8FDD-2CCED62F6F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4102" y="4123580"/>
            <a:ext cx="360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24%</a:t>
            </a:r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108AA55C-8597-4FC4-AD2B-55A791E728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27886" y="4118111"/>
            <a:ext cx="360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6/10</a:t>
            </a:r>
          </a:p>
        </p:txBody>
      </p:sp>
      <p:sp>
        <p:nvSpPr>
          <p:cNvPr id="20" name="Symbol zastępczy tekstu 11">
            <a:extLst>
              <a:ext uri="{FF2B5EF4-FFF2-40B4-BE49-F238E27FC236}">
                <a16:creationId xmlns:a16="http://schemas.microsoft.com/office/drawing/2014/main" id="{128F0EE8-BCDA-40BC-BF24-C3030C980C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773675" y="4158204"/>
            <a:ext cx="360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12</a:t>
            </a:r>
          </a:p>
        </p:txBody>
      </p:sp>
      <p:sp>
        <p:nvSpPr>
          <p:cNvPr id="21" name="Symbol zastępczy tekstu 11">
            <a:extLst>
              <a:ext uri="{FF2B5EF4-FFF2-40B4-BE49-F238E27FC236}">
                <a16:creationId xmlns:a16="http://schemas.microsoft.com/office/drawing/2014/main" id="{1C21D3BC-91BF-42BC-B76B-A5E272DB9A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74178" y="4118111"/>
            <a:ext cx="360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365</a:t>
            </a:r>
          </a:p>
        </p:txBody>
      </p:sp>
      <p:sp>
        <p:nvSpPr>
          <p:cNvPr id="16" name="Symbol zastępczy tytułu 1">
            <a:extLst>
              <a:ext uri="{FF2B5EF4-FFF2-40B4-BE49-F238E27FC236}">
                <a16:creationId xmlns:a16="http://schemas.microsoft.com/office/drawing/2014/main" id="{E7B9FBA0-A12F-4980-BD03-6C9888C41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17" name="Symbol zastępczy tekstu 5">
            <a:extLst>
              <a:ext uri="{FF2B5EF4-FFF2-40B4-BE49-F238E27FC236}">
                <a16:creationId xmlns:a16="http://schemas.microsoft.com/office/drawing/2014/main" id="{CE14CC93-E443-4DAA-AB52-78FBA541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99378" y="7628025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Lorem</a:t>
            </a:r>
            <a:endParaRPr lang="pl-PL"/>
          </a:p>
        </p:txBody>
      </p:sp>
      <p:sp>
        <p:nvSpPr>
          <p:cNvPr id="22" name="Symbol zastępczy tekstu 11">
            <a:extLst>
              <a:ext uri="{FF2B5EF4-FFF2-40B4-BE49-F238E27FC236}">
                <a16:creationId xmlns:a16="http://schemas.microsoft.com/office/drawing/2014/main" id="{53A8FF7C-03C6-4A44-B356-FAA738DBDE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90215" y="8520520"/>
            <a:ext cx="360000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Fusce</a:t>
            </a:r>
            <a:r>
              <a:rPr lang="pl-PL"/>
              <a:t> </a:t>
            </a:r>
            <a:r>
              <a:rPr lang="pl-PL" err="1"/>
              <a:t>accumsan</a:t>
            </a:r>
            <a:r>
              <a:rPr lang="pl-PL"/>
              <a:t> id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</a:t>
            </a:r>
            <a:r>
              <a:rPr lang="pl-PL" err="1"/>
              <a:t>iaculis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maximus</a:t>
            </a:r>
            <a:r>
              <a:rPr lang="pl-PL"/>
              <a:t> </a:t>
            </a:r>
            <a:r>
              <a:rPr lang="pl-PL" err="1"/>
              <a:t>sagittis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, </a:t>
            </a:r>
            <a:r>
              <a:rPr lang="pl-PL" err="1"/>
              <a:t>ac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tellus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. </a:t>
            </a:r>
          </a:p>
        </p:txBody>
      </p:sp>
      <p:sp>
        <p:nvSpPr>
          <p:cNvPr id="23" name="Symbol zastępczy tekstu 11">
            <a:extLst>
              <a:ext uri="{FF2B5EF4-FFF2-40B4-BE49-F238E27FC236}">
                <a16:creationId xmlns:a16="http://schemas.microsoft.com/office/drawing/2014/main" id="{3F2B2F6F-60CF-4781-8351-81EB93F02FF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92794" y="4128429"/>
            <a:ext cx="360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3458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text + phot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/>
          <a:p>
            <a:fld id="{6CC49EEA-3101-4574-ABE6-0302DD7F28FE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Add title of your presentation</a:t>
            </a:r>
            <a:endParaRPr lang="pl-PL"/>
          </a:p>
        </p:txBody>
      </p:sp>
      <p:sp>
        <p:nvSpPr>
          <p:cNvPr id="10" name="Symbol zastępczy obrazu 9"/>
          <p:cNvSpPr>
            <a:spLocks noGrp="1"/>
          </p:cNvSpPr>
          <p:nvPr>
            <p:ph type="pic" sz="quarter" idx="13"/>
          </p:nvPr>
        </p:nvSpPr>
        <p:spPr>
          <a:xfrm>
            <a:off x="12912725" y="1530350"/>
            <a:ext cx="9937750" cy="10656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6119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Add short description of your presentation</a:t>
            </a:r>
          </a:p>
          <a:p>
            <a:pPr lvl="0"/>
            <a:r>
              <a:rPr lang="en-US"/>
              <a:t>Font </a:t>
            </a:r>
            <a:r>
              <a:rPr lang="pl-PL"/>
              <a:t>Billennium </a:t>
            </a:r>
            <a:r>
              <a:rPr lang="pl-PL" err="1"/>
              <a:t>Regular</a:t>
            </a:r>
            <a:r>
              <a:rPr lang="pl-PL"/>
              <a:t> 30pt</a:t>
            </a:r>
          </a:p>
        </p:txBody>
      </p:sp>
      <p:pic>
        <p:nvPicPr>
          <p:cNvPr id="13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1179274"/>
            <a:ext cx="3708000" cy="9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13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ymbol zastępczy obrazu 4">
            <a:extLst>
              <a:ext uri="{FF2B5EF4-FFF2-40B4-BE49-F238E27FC236}">
                <a16:creationId xmlns:a16="http://schemas.microsoft.com/office/drawing/2014/main" id="{9B7162E4-6CE7-44DB-8A74-0E31AAF159C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2795355" y="3980391"/>
            <a:ext cx="10080000" cy="592014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56B809E6-8275-4D94-9308-7C7AAD9F07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9238" y="3960664"/>
            <a:ext cx="1008000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10800417"/>
            <a:ext cx="10055136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5354" y="10800417"/>
            <a:ext cx="10079999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12" name="Symbol zastępczy tytułu 1">
            <a:extLst>
              <a:ext uri="{FF2B5EF4-FFF2-40B4-BE49-F238E27FC236}">
                <a16:creationId xmlns:a16="http://schemas.microsoft.com/office/drawing/2014/main" id="{D84C9982-C98F-413C-8D82-B267F6BC9E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4846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obrazu 4">
            <a:extLst>
              <a:ext uri="{FF2B5EF4-FFF2-40B4-BE49-F238E27FC236}">
                <a16:creationId xmlns:a16="http://schemas.microsoft.com/office/drawing/2014/main" id="{2E0E5935-B896-4937-96E5-7B2359280FC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52794" y="3958338"/>
            <a:ext cx="648000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24" name="Symbol zastępczy obrazu 4">
            <a:extLst>
              <a:ext uri="{FF2B5EF4-FFF2-40B4-BE49-F238E27FC236}">
                <a16:creationId xmlns:a16="http://schemas.microsoft.com/office/drawing/2014/main" id="{61E14F95-A3D1-4126-B791-C7098CAB9E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6404586" y="3958338"/>
            <a:ext cx="6480000" cy="592014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56B809E6-8275-4D94-9308-7C7AAD9F07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9238" y="3960664"/>
            <a:ext cx="648000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1826" y="10800417"/>
            <a:ext cx="6434668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02218D25-93FF-4451-82F4-71C395A88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51678" y="10800417"/>
            <a:ext cx="648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04586" y="10800417"/>
            <a:ext cx="6440739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12" name="Symbol zastępczy tytułu 1">
            <a:extLst>
              <a:ext uri="{FF2B5EF4-FFF2-40B4-BE49-F238E27FC236}">
                <a16:creationId xmlns:a16="http://schemas.microsoft.com/office/drawing/2014/main" id="{D84C9982-C98F-413C-8D82-B267F6BC9E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8859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obrazu 4">
            <a:extLst>
              <a:ext uri="{FF2B5EF4-FFF2-40B4-BE49-F238E27FC236}">
                <a16:creationId xmlns:a16="http://schemas.microsoft.com/office/drawing/2014/main" id="{2E0E5935-B896-4937-96E5-7B2359280FC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76871" y="3958338"/>
            <a:ext cx="470535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24" name="Symbol zastępczy obrazu 4">
            <a:extLst>
              <a:ext uri="{FF2B5EF4-FFF2-40B4-BE49-F238E27FC236}">
                <a16:creationId xmlns:a16="http://schemas.microsoft.com/office/drawing/2014/main" id="{61E14F95-A3D1-4126-B791-C7098CAB9E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8179236" y="3958338"/>
            <a:ext cx="4705350" cy="592014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23" name="Symbol zastępczy obrazu 4">
            <a:extLst>
              <a:ext uri="{FF2B5EF4-FFF2-40B4-BE49-F238E27FC236}">
                <a16:creationId xmlns:a16="http://schemas.microsoft.com/office/drawing/2014/main" id="{9B7162E4-6CE7-44DB-8A74-0E31AAF159C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2596812" y="3960664"/>
            <a:ext cx="4705350" cy="592014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56B809E6-8275-4D94-9308-7C7AAD9F07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9238" y="3960664"/>
            <a:ext cx="470535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10800417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02218D25-93FF-4451-82F4-71C395A88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4386" y="10800417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164953" y="10800417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10" name="Symbol zastępczy tekstu 5">
            <a:extLst>
              <a:ext uri="{FF2B5EF4-FFF2-40B4-BE49-F238E27FC236}">
                <a16:creationId xmlns:a16="http://schemas.microsoft.com/office/drawing/2014/main" id="{95E11ABB-A4DA-4EA0-A19A-213B833A4C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24670" y="10819234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12" name="Symbol zastępczy tytułu 1">
            <a:extLst>
              <a:ext uri="{FF2B5EF4-FFF2-40B4-BE49-F238E27FC236}">
                <a16:creationId xmlns:a16="http://schemas.microsoft.com/office/drawing/2014/main" id="{D84C9982-C98F-413C-8D82-B267F6BC9E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3226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obrazu 4">
            <a:extLst>
              <a:ext uri="{FF2B5EF4-FFF2-40B4-BE49-F238E27FC236}">
                <a16:creationId xmlns:a16="http://schemas.microsoft.com/office/drawing/2014/main" id="{2E0E5935-B896-4937-96E5-7B2359280FC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2794" y="3958338"/>
            <a:ext cx="360000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24" name="Symbol zastępczy obrazu 4">
            <a:extLst>
              <a:ext uri="{FF2B5EF4-FFF2-40B4-BE49-F238E27FC236}">
                <a16:creationId xmlns:a16="http://schemas.microsoft.com/office/drawing/2014/main" id="{61E14F95-A3D1-4126-B791-C7098CAB9E9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9281108" y="3930160"/>
            <a:ext cx="3600000" cy="59201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picture’</a:t>
            </a:r>
            <a:endParaRPr lang="pl-PL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56B809E6-8275-4D94-9308-7C7AAD9F07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9238" y="3960664"/>
            <a:ext cx="360000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10800417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02218D25-93FF-4451-82F4-71C395A88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92794" y="10800417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66825" y="10772239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12" name="Symbol zastępczy tytułu 1">
            <a:extLst>
              <a:ext uri="{FF2B5EF4-FFF2-40B4-BE49-F238E27FC236}">
                <a16:creationId xmlns:a16="http://schemas.microsoft.com/office/drawing/2014/main" id="{D84C9982-C98F-413C-8D82-B267F6BC9E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D8ACDF99-99C5-4A0D-8ACC-76B026F3F22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4829809" y="3930160"/>
            <a:ext cx="3600000" cy="59201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picture’</a:t>
            </a:r>
            <a:endParaRPr lang="pl-PL"/>
          </a:p>
        </p:txBody>
      </p:sp>
      <p:sp>
        <p:nvSpPr>
          <p:cNvPr id="14" name="Symbol zastępczy tekstu 5">
            <a:extLst>
              <a:ext uri="{FF2B5EF4-FFF2-40B4-BE49-F238E27FC236}">
                <a16:creationId xmlns:a16="http://schemas.microsoft.com/office/drawing/2014/main" id="{40D772EC-F64C-4FBB-BC7E-54F3ABDB24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815526" y="10772239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806CA733-F2CB-4C2B-9117-CE2A07DF18F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04106" y="3958338"/>
            <a:ext cx="3600000" cy="59201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picture’</a:t>
            </a:r>
            <a:endParaRPr lang="pl-PL"/>
          </a:p>
        </p:txBody>
      </p:sp>
      <p:sp>
        <p:nvSpPr>
          <p:cNvPr id="16" name="Symbol zastępczy tekstu 5">
            <a:extLst>
              <a:ext uri="{FF2B5EF4-FFF2-40B4-BE49-F238E27FC236}">
                <a16:creationId xmlns:a16="http://schemas.microsoft.com/office/drawing/2014/main" id="{186C6439-36D0-4E68-8DA2-0B2DBFA759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9823" y="10800417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233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73E05B98-C700-48C6-BFED-E6CAC224B755}"/>
              </a:ext>
            </a:extLst>
          </p:cNvPr>
          <p:cNvSpPr txBox="1"/>
          <p:nvPr userDrawn="1"/>
        </p:nvSpPr>
        <p:spPr>
          <a:xfrm>
            <a:off x="18157801" y="11442335"/>
            <a:ext cx="4679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Billennium" panose="00000500000000000000" pitchFamily="50" charset="0"/>
              <a:buChar char="→"/>
            </a:pPr>
            <a:r>
              <a:rPr lang="pl-PL" sz="3000"/>
              <a:t>www.billennium.com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EE6A5DD2-3CFA-4DD1-9BAF-3CE3186F7E06}"/>
              </a:ext>
            </a:extLst>
          </p:cNvPr>
          <p:cNvSpPr txBox="1"/>
          <p:nvPr userDrawn="1"/>
        </p:nvSpPr>
        <p:spPr>
          <a:xfrm>
            <a:off x="7080226" y="11211503"/>
            <a:ext cx="467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000"/>
              <a:t>Mangalia 2A</a:t>
            </a:r>
          </a:p>
          <a:p>
            <a:r>
              <a:rPr lang="pl-PL" sz="3000"/>
              <a:t>02-758 </a:t>
            </a:r>
            <a:r>
              <a:rPr lang="pl-PL" sz="3000" err="1"/>
              <a:t>Warsaw</a:t>
            </a:r>
            <a:endParaRPr lang="pl-PL" sz="300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2AB2878-529E-4758-9091-5DF246FC4E4E}"/>
              </a:ext>
            </a:extLst>
          </p:cNvPr>
          <p:cNvSpPr txBox="1"/>
          <p:nvPr userDrawn="1"/>
        </p:nvSpPr>
        <p:spPr>
          <a:xfrm>
            <a:off x="12624842" y="11211503"/>
            <a:ext cx="467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000"/>
              <a:t>+48 22 844 15 00</a:t>
            </a:r>
          </a:p>
          <a:p>
            <a:r>
              <a:rPr lang="pl-PL" sz="3000"/>
              <a:t>info@billennium.com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8DB03CF-CA8F-4EB6-A8F3-A64A606E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B75A-F599-457F-AFA2-30BB7A7C03F5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AA3CBD6-F314-41FD-A578-4297D4237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2060247-E32E-4107-A838-5AC79B3FB04A}"/>
              </a:ext>
            </a:extLst>
          </p:cNvPr>
          <p:cNvSpPr/>
          <p:nvPr userDrawn="1"/>
        </p:nvSpPr>
        <p:spPr>
          <a:xfrm>
            <a:off x="1518794" y="1530202"/>
            <a:ext cx="21356561" cy="8424936"/>
          </a:xfrm>
          <a:prstGeom prst="rect">
            <a:avLst/>
          </a:prstGeom>
          <a:noFill/>
          <a:ln w="1270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768366B-47B9-49A7-AA58-FC42FF0EE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1228208"/>
            <a:ext cx="3708000" cy="982252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E76FCE6-B488-4639-A6AE-869646027A91}"/>
              </a:ext>
            </a:extLst>
          </p:cNvPr>
          <p:cNvSpPr txBox="1"/>
          <p:nvPr userDrawn="1"/>
        </p:nvSpPr>
        <p:spPr>
          <a:xfrm>
            <a:off x="1391594" y="1386186"/>
            <a:ext cx="6192688" cy="2520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sz="6000"/>
              <a:t>IT for people.</a:t>
            </a:r>
            <a:endParaRPr lang="pl-PL" sz="6000"/>
          </a:p>
          <a:p>
            <a:r>
              <a:rPr lang="en-US" sz="6000"/>
              <a:t>People for IT.</a:t>
            </a:r>
            <a:endParaRPr lang="pl-PL" sz="6000"/>
          </a:p>
        </p:txBody>
      </p:sp>
    </p:spTree>
    <p:extLst>
      <p:ext uri="{BB962C8B-B14F-4D97-AF65-F5344CB8AC3E}">
        <p14:creationId xmlns:p14="http://schemas.microsoft.com/office/powerpoint/2010/main" val="3738809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73E05B98-C700-48C6-BFED-E6CAC224B755}"/>
              </a:ext>
            </a:extLst>
          </p:cNvPr>
          <p:cNvSpPr txBox="1"/>
          <p:nvPr userDrawn="1"/>
        </p:nvSpPr>
        <p:spPr>
          <a:xfrm>
            <a:off x="18157801" y="11442335"/>
            <a:ext cx="4679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Billennium" panose="00000500000000000000" pitchFamily="50" charset="0"/>
              <a:buChar char="→"/>
            </a:pPr>
            <a:r>
              <a:rPr lang="pl-PL" sz="3000"/>
              <a:t>www.billennium.com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EE6A5DD2-3CFA-4DD1-9BAF-3CE3186F7E06}"/>
              </a:ext>
            </a:extLst>
          </p:cNvPr>
          <p:cNvSpPr txBox="1"/>
          <p:nvPr userDrawn="1"/>
        </p:nvSpPr>
        <p:spPr>
          <a:xfrm>
            <a:off x="7080226" y="11211503"/>
            <a:ext cx="467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000"/>
              <a:t>ul. Mangalia 2A</a:t>
            </a:r>
          </a:p>
          <a:p>
            <a:r>
              <a:rPr lang="pl-PL" sz="3000"/>
              <a:t>02-758 Warszawa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2AB2878-529E-4758-9091-5DF246FC4E4E}"/>
              </a:ext>
            </a:extLst>
          </p:cNvPr>
          <p:cNvSpPr txBox="1"/>
          <p:nvPr userDrawn="1"/>
        </p:nvSpPr>
        <p:spPr>
          <a:xfrm>
            <a:off x="12624842" y="11211503"/>
            <a:ext cx="467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000"/>
              <a:t>+48 22 844 15 00</a:t>
            </a:r>
          </a:p>
          <a:p>
            <a:r>
              <a:rPr lang="pl-PL" sz="3000"/>
              <a:t>info@billennium.com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8DB03CF-CA8F-4EB6-A8F3-A64A606E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B75A-F599-457F-AFA2-30BB7A7C03F5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AA3CBD6-F314-41FD-A578-4297D4237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2060247-E32E-4107-A838-5AC79B3FB04A}"/>
              </a:ext>
            </a:extLst>
          </p:cNvPr>
          <p:cNvSpPr/>
          <p:nvPr userDrawn="1"/>
        </p:nvSpPr>
        <p:spPr>
          <a:xfrm>
            <a:off x="1518794" y="1530202"/>
            <a:ext cx="21356561" cy="8424936"/>
          </a:xfrm>
          <a:prstGeom prst="rect">
            <a:avLst/>
          </a:prstGeom>
          <a:noFill/>
          <a:ln w="1270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768366B-47B9-49A7-AA58-FC42FF0EE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1228208"/>
            <a:ext cx="3708000" cy="982252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E76FCE6-B488-4639-A6AE-869646027A91}"/>
              </a:ext>
            </a:extLst>
          </p:cNvPr>
          <p:cNvSpPr txBox="1"/>
          <p:nvPr userDrawn="1"/>
        </p:nvSpPr>
        <p:spPr>
          <a:xfrm>
            <a:off x="1391594" y="1386186"/>
            <a:ext cx="6192688" cy="2520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pl-PL" sz="6000"/>
              <a:t>IT dla ludzi.</a:t>
            </a:r>
          </a:p>
          <a:p>
            <a:r>
              <a:rPr lang="pl-PL" sz="6000"/>
              <a:t>Ludzie dla IT.</a:t>
            </a:r>
          </a:p>
        </p:txBody>
      </p:sp>
    </p:spTree>
    <p:extLst>
      <p:ext uri="{BB962C8B-B14F-4D97-AF65-F5344CB8AC3E}">
        <p14:creationId xmlns:p14="http://schemas.microsoft.com/office/powerpoint/2010/main" val="843425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568283-4C1B-4214-8B5E-CE776C51C2A2}"/>
              </a:ext>
            </a:extLst>
          </p:cNvPr>
          <p:cNvSpPr/>
          <p:nvPr userDrawn="1"/>
        </p:nvSpPr>
        <p:spPr>
          <a:xfrm>
            <a:off x="1518794" y="1507128"/>
            <a:ext cx="21356561" cy="8520018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645331-FBDE-4AAF-BDEB-54E296A89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2238" y="1385888"/>
            <a:ext cx="6192837" cy="2880618"/>
          </a:xfrm>
          <a:solidFill>
            <a:schemeClr val="bg1"/>
          </a:solidFill>
        </p:spPr>
        <p:txBody>
          <a:bodyPr bIns="576000"/>
          <a:lstStyle>
            <a:lvl1pPr marL="0" indent="0">
              <a:buNone/>
              <a:defRPr sz="6000"/>
            </a:lvl1pPr>
          </a:lstStyle>
          <a:p>
            <a:pPr lvl="0"/>
            <a:r>
              <a:rPr lang="en-US"/>
              <a:t>Add the tagline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8D4766E-B8E6-464D-936F-DE242F546E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170599" y="11203985"/>
            <a:ext cx="4751387" cy="101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Add website address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AD291E2-FB3D-417E-8A60-057AB93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25390" y="11210925"/>
            <a:ext cx="4751387" cy="101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Add phone number and email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C914AE-831D-4B8D-B21A-5D0BAAC2C7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08813" y="11210925"/>
            <a:ext cx="4751387" cy="101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Add the address in max 2 lines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8DB03CF-CA8F-4EB6-A8F3-A64A606E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B75A-F599-457F-AFA2-30BB7A7C03F5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AA3CBD6-F314-41FD-A578-4297D4237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768366B-47B9-49A7-AA58-FC42FF0EE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1228208"/>
            <a:ext cx="3708000" cy="9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 / Wykres słupk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3E5526D-470E-4390-AAF7-8D54CDF3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7BADA-AFC2-4587-ACD9-0121223FE98C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17DDCFA-9811-4A06-965B-D8BAD03C0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DE2FDF9-2C00-4321-9A02-E66C1548A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223544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Slide title </a:t>
            </a:r>
            <a:endParaRPr lang="pl-PL"/>
          </a:p>
        </p:txBody>
      </p:sp>
      <p:sp>
        <p:nvSpPr>
          <p:cNvPr id="6" name="Symbol zastępczy tekstu 11">
            <a:extLst>
              <a:ext uri="{FF2B5EF4-FFF2-40B4-BE49-F238E27FC236}">
                <a16:creationId xmlns:a16="http://schemas.microsoft.com/office/drawing/2014/main" id="{9E11493E-B8DE-4394-8270-77291C3F6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112" y="3762450"/>
            <a:ext cx="9959078" cy="8424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The example of a slide with Bar graph </a:t>
            </a:r>
          </a:p>
          <a:p>
            <a:pPr lvl="0"/>
            <a:endParaRPr lang="en-US"/>
          </a:p>
          <a:p>
            <a:pPr lvl="0"/>
            <a:r>
              <a:rPr lang="en-US"/>
              <a:t>Add text here…………………………………………………………..</a:t>
            </a:r>
            <a:endParaRPr lang="pl-PL"/>
          </a:p>
        </p:txBody>
      </p:sp>
      <p:sp>
        <p:nvSpPr>
          <p:cNvPr id="8" name="Symbol zastępczy wykresu 7">
            <a:extLst>
              <a:ext uri="{FF2B5EF4-FFF2-40B4-BE49-F238E27FC236}">
                <a16:creationId xmlns:a16="http://schemas.microsoft.com/office/drawing/2014/main" id="{0CB18843-E2A9-4F25-93FE-F7890B4C70B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2912725" y="1530350"/>
            <a:ext cx="9959975" cy="1065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5512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chart / wykres ko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3E5526D-470E-4390-AAF7-8D54CDF3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360A-84C1-413C-AA4D-50A19A39E0BD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17DDCFA-9811-4A06-965B-D8BAD03C0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DE2FDF9-2C00-4321-9A02-E66C1548A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223544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6" name="Symbol zastępczy tekstu 11">
            <a:extLst>
              <a:ext uri="{FF2B5EF4-FFF2-40B4-BE49-F238E27FC236}">
                <a16:creationId xmlns:a16="http://schemas.microsoft.com/office/drawing/2014/main" id="{9E11493E-B8DE-4394-8270-77291C3F6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112" y="3762450"/>
            <a:ext cx="9959078" cy="8424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The example of a slide with Circle chart/ graph</a:t>
            </a:r>
          </a:p>
          <a:p>
            <a:pPr lvl="0"/>
            <a:endParaRPr lang="en-US"/>
          </a:p>
          <a:p>
            <a:pPr lvl="0"/>
            <a:r>
              <a:rPr lang="en-US"/>
              <a:t>Add text here…………………………………………………………..</a:t>
            </a:r>
            <a:endParaRPr lang="pl-PL"/>
          </a:p>
        </p:txBody>
      </p:sp>
      <p:sp>
        <p:nvSpPr>
          <p:cNvPr id="8" name="Symbol zastępczy wykresu 7">
            <a:extLst>
              <a:ext uri="{FF2B5EF4-FFF2-40B4-BE49-F238E27FC236}">
                <a16:creationId xmlns:a16="http://schemas.microsoft.com/office/drawing/2014/main" id="{0CB18843-E2A9-4F25-93FE-F7890B4C70B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2912725" y="1530350"/>
            <a:ext cx="9959975" cy="10656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77014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ar graph/ wykres lini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3E5526D-470E-4390-AAF7-8D54CDF3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9FD7-4837-4951-B5AC-60E2509B9975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17DDCFA-9811-4A06-965B-D8BAD03C0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DE2FDF9-2C00-4321-9A02-E66C1548A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223544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6" name="Symbol zastępczy tekstu 11">
            <a:extLst>
              <a:ext uri="{FF2B5EF4-FFF2-40B4-BE49-F238E27FC236}">
                <a16:creationId xmlns:a16="http://schemas.microsoft.com/office/drawing/2014/main" id="{9E11493E-B8DE-4394-8270-77291C3F6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112" y="3762450"/>
            <a:ext cx="9959078" cy="8424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The example of a slide with Linear graph </a:t>
            </a:r>
          </a:p>
          <a:p>
            <a:pPr lvl="0"/>
            <a:endParaRPr lang="en-US"/>
          </a:p>
          <a:p>
            <a:pPr lvl="0"/>
            <a:r>
              <a:rPr lang="en-US"/>
              <a:t>Add text here…………………………………………………………..</a:t>
            </a:r>
            <a:endParaRPr lang="pl-PL"/>
          </a:p>
        </p:txBody>
      </p:sp>
      <p:sp>
        <p:nvSpPr>
          <p:cNvPr id="8" name="Symbol zastępczy wykresu 7">
            <a:extLst>
              <a:ext uri="{FF2B5EF4-FFF2-40B4-BE49-F238E27FC236}">
                <a16:creationId xmlns:a16="http://schemas.microsoft.com/office/drawing/2014/main" id="{0CB18843-E2A9-4F25-93FE-F7890B4C70B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2912725" y="1530350"/>
            <a:ext cx="9959975" cy="10656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039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nnium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6CC49EEA-3101-4574-ABE6-0302DD7F28FE}" type="datetime1">
              <a:rPr lang="pl-PL" smtClean="0"/>
              <a:pPr/>
              <a:t>21.02.2020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297612" y="5211606"/>
            <a:ext cx="10535142" cy="3294376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 sz="10000" b="1" i="0">
                <a:latin typeface="Billennium SemiBold" pitchFamily="2" charset="0"/>
              </a:defRPr>
            </a:lvl1pPr>
          </a:lstStyle>
          <a:p>
            <a:r>
              <a:rPr lang="pl-PL" err="1"/>
              <a:t>Billennium</a:t>
            </a:r>
            <a:br>
              <a:rPr lang="pl-PL"/>
            </a:br>
            <a:r>
              <a:rPr lang="pl-PL" err="1"/>
              <a:t>Facts</a:t>
            </a:r>
            <a:endParaRPr lang="pl-PL"/>
          </a:p>
        </p:txBody>
      </p:sp>
      <p:sp>
        <p:nvSpPr>
          <p:cNvPr id="9" name="Symbol zastępczy tekstu 11">
            <a:extLst>
              <a:ext uri="{FF2B5EF4-FFF2-40B4-BE49-F238E27FC236}">
                <a16:creationId xmlns:a16="http://schemas.microsoft.com/office/drawing/2014/main" id="{C419C2E7-765B-654B-89C9-1BF41E5672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6509" y="3632634"/>
            <a:ext cx="9937750" cy="6452320"/>
          </a:xfrm>
          <a:prstGeom prst="rect">
            <a:avLst/>
          </a:prstGeom>
        </p:spPr>
        <p:txBody>
          <a:bodyPr lIns="0">
            <a:spAutoFit/>
          </a:bodyPr>
          <a:lstStyle>
            <a:lvl1pPr marL="681038" indent="-681038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Pct val="80000"/>
              <a:buFont typeface="System Font"/>
              <a:buChar char="→"/>
              <a:tabLst/>
              <a:defRPr b="0" i="0" baseline="0">
                <a:latin typeface="Billennium" pitchFamily="2" charset="0"/>
              </a:defRPr>
            </a:lvl1pPr>
          </a:lstStyle>
          <a:p>
            <a:pPr lvl="0"/>
            <a:r>
              <a:rPr lang="pl-PL"/>
              <a:t>1000+ software </a:t>
            </a:r>
            <a:r>
              <a:rPr lang="pl-PL" err="1"/>
              <a:t>engineers</a:t>
            </a:r>
            <a:endParaRPr lang="pl-PL"/>
          </a:p>
          <a:p>
            <a:pPr lvl="0"/>
            <a:r>
              <a:rPr lang="pl-PL"/>
              <a:t>10 </a:t>
            </a:r>
            <a:r>
              <a:rPr lang="pl-PL" err="1"/>
              <a:t>offices</a:t>
            </a:r>
            <a:r>
              <a:rPr lang="pl-PL"/>
              <a:t> </a:t>
            </a:r>
            <a:r>
              <a:rPr lang="pl-PL" err="1"/>
              <a:t>worldwide</a:t>
            </a:r>
            <a:r>
              <a:rPr lang="pl-PL"/>
              <a:t> (Poland, </a:t>
            </a:r>
            <a:r>
              <a:rPr lang="pl-PL" err="1"/>
              <a:t>India</a:t>
            </a:r>
            <a:r>
              <a:rPr lang="pl-PL"/>
              <a:t>, </a:t>
            </a:r>
            <a:r>
              <a:rPr lang="pl-PL" err="1"/>
              <a:t>Malaysia</a:t>
            </a:r>
            <a:r>
              <a:rPr lang="pl-PL"/>
              <a:t>, USA)</a:t>
            </a:r>
          </a:p>
          <a:p>
            <a:pPr lvl="0"/>
            <a:r>
              <a:rPr lang="pl-PL" err="1"/>
              <a:t>Follow</a:t>
            </a:r>
            <a:r>
              <a:rPr lang="pl-PL"/>
              <a:t>-the-</a:t>
            </a:r>
            <a:r>
              <a:rPr lang="pl-PL" err="1"/>
              <a:t>sun</a:t>
            </a:r>
            <a:r>
              <a:rPr lang="pl-PL"/>
              <a:t> model &amp; </a:t>
            </a:r>
            <a:r>
              <a:rPr lang="pl-PL" err="1"/>
              <a:t>global</a:t>
            </a:r>
            <a:r>
              <a:rPr lang="pl-PL"/>
              <a:t> 24/7/365 </a:t>
            </a:r>
            <a:r>
              <a:rPr lang="pl-PL" err="1"/>
              <a:t>support</a:t>
            </a:r>
            <a:endParaRPr lang="pl-PL"/>
          </a:p>
          <a:p>
            <a:pPr lvl="0"/>
            <a:r>
              <a:rPr lang="pl-PL" err="1"/>
              <a:t>More</a:t>
            </a:r>
            <a:r>
              <a:rPr lang="pl-PL"/>
              <a:t> </a:t>
            </a:r>
            <a:r>
              <a:rPr lang="pl-PL" err="1"/>
              <a:t>than</a:t>
            </a:r>
            <a:r>
              <a:rPr lang="pl-PL"/>
              <a:t> 100 </a:t>
            </a:r>
            <a:r>
              <a:rPr lang="pl-PL" err="1"/>
              <a:t>satisﬁed</a:t>
            </a:r>
            <a:r>
              <a:rPr lang="pl-PL"/>
              <a:t> </a:t>
            </a:r>
            <a:r>
              <a:rPr lang="pl-PL" err="1"/>
              <a:t>Clients</a:t>
            </a:r>
            <a:endParaRPr lang="pl-PL"/>
          </a:p>
          <a:p>
            <a:pPr lvl="0"/>
            <a:r>
              <a:rPr lang="pl-PL" err="1"/>
              <a:t>Mircrosoft</a:t>
            </a:r>
            <a:r>
              <a:rPr lang="pl-PL"/>
              <a:t> Gold Partner</a:t>
            </a:r>
          </a:p>
          <a:p>
            <a:pPr lvl="0"/>
            <a:r>
              <a:rPr lang="pl-PL" err="1"/>
              <a:t>Paperless</a:t>
            </a:r>
            <a:r>
              <a:rPr lang="pl-PL"/>
              <a:t> </a:t>
            </a:r>
            <a:r>
              <a:rPr lang="pl-PL" err="1"/>
              <a:t>approach</a:t>
            </a:r>
            <a:endParaRPr lang="pl-PL"/>
          </a:p>
          <a:p>
            <a:pPr lvl="0"/>
            <a:r>
              <a:rPr lang="pl-PL" err="1"/>
              <a:t>Various</a:t>
            </a:r>
            <a:r>
              <a:rPr lang="pl-PL"/>
              <a:t> </a:t>
            </a:r>
            <a:r>
              <a:rPr lang="pl-PL" err="1"/>
              <a:t>approach</a:t>
            </a:r>
            <a:endParaRPr lang="pl-PL"/>
          </a:p>
          <a:p>
            <a:pPr lvl="0"/>
            <a:r>
              <a:rPr lang="pl-PL" err="1"/>
              <a:t>Various</a:t>
            </a:r>
            <a:r>
              <a:rPr lang="pl-PL"/>
              <a:t> </a:t>
            </a:r>
            <a:r>
              <a:rPr lang="pl-PL" err="1"/>
              <a:t>technological</a:t>
            </a:r>
            <a:r>
              <a:rPr lang="pl-PL"/>
              <a:t> </a:t>
            </a:r>
            <a:r>
              <a:rPr lang="pl-PL" err="1"/>
              <a:t>skills</a:t>
            </a:r>
            <a:endParaRPr lang="pl-PL"/>
          </a:p>
          <a:p>
            <a:pPr lvl="0"/>
            <a:r>
              <a:rPr lang="pl-PL"/>
              <a:t>ITIL </a:t>
            </a:r>
            <a:r>
              <a:rPr lang="pl-PL" err="1"/>
              <a:t>Certiﬁed</a:t>
            </a:r>
            <a:r>
              <a:rPr lang="pl-PL"/>
              <a:t> </a:t>
            </a:r>
            <a:r>
              <a:rPr lang="pl-PL" err="1"/>
              <a:t>Experts</a:t>
            </a:r>
            <a:r>
              <a:rPr lang="pl-PL"/>
              <a:t> for ITSM </a:t>
            </a:r>
            <a:r>
              <a:rPr lang="pl-PL" err="1"/>
              <a:t>procesess</a:t>
            </a:r>
            <a:endParaRPr lang="pl-PL"/>
          </a:p>
          <a:p>
            <a:pPr lvl="0"/>
            <a:r>
              <a:rPr lang="pl-PL"/>
              <a:t>ISO 27001:2013 </a:t>
            </a:r>
            <a:r>
              <a:rPr lang="pl-PL" err="1"/>
              <a:t>certiﬁed</a:t>
            </a:r>
            <a:endParaRPr lang="pl-PL"/>
          </a:p>
        </p:txBody>
      </p:sp>
      <p:sp>
        <p:nvSpPr>
          <p:cNvPr id="8" name="Prostokąt 6">
            <a:extLst>
              <a:ext uri="{FF2B5EF4-FFF2-40B4-BE49-F238E27FC236}">
                <a16:creationId xmlns:a16="http://schemas.microsoft.com/office/drawing/2014/main" id="{1DA29BF7-B690-FD48-BE8A-A17185A96306}"/>
              </a:ext>
            </a:extLst>
          </p:cNvPr>
          <p:cNvSpPr/>
          <p:nvPr userDrawn="1"/>
        </p:nvSpPr>
        <p:spPr>
          <a:xfrm>
            <a:off x="12150773" y="1516382"/>
            <a:ext cx="10656000" cy="10631176"/>
          </a:xfrm>
          <a:custGeom>
            <a:avLst/>
            <a:gdLst>
              <a:gd name="connsiteX0" fmla="*/ 0 w 9865096"/>
              <a:gd name="connsiteY0" fmla="*/ 0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4" fmla="*/ 0 w 9865096"/>
              <a:gd name="connsiteY4" fmla="*/ 0 h 10657184"/>
              <a:gd name="connsiteX0" fmla="*/ 0 w 9865096"/>
              <a:gd name="connsiteY0" fmla="*/ 0 h 10657184"/>
              <a:gd name="connsiteX1" fmla="*/ 3941246 w 9865096"/>
              <a:gd name="connsiteY1" fmla="*/ 6768 h 10657184"/>
              <a:gd name="connsiteX2" fmla="*/ 9865096 w 9865096"/>
              <a:gd name="connsiteY2" fmla="*/ 0 h 10657184"/>
              <a:gd name="connsiteX3" fmla="*/ 9865096 w 9865096"/>
              <a:gd name="connsiteY3" fmla="*/ 10657184 h 10657184"/>
              <a:gd name="connsiteX4" fmla="*/ 0 w 9865096"/>
              <a:gd name="connsiteY4" fmla="*/ 10657184 h 10657184"/>
              <a:gd name="connsiteX5" fmla="*/ 0 w 9865096"/>
              <a:gd name="connsiteY5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8184 w 9873280"/>
              <a:gd name="connsiteY6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99624 w 9873280"/>
              <a:gd name="connsiteY6" fmla="*/ 9144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0" fmla="*/ 3949430 w 9873280"/>
              <a:gd name="connsiteY0" fmla="*/ 6768 h 10657184"/>
              <a:gd name="connsiteX1" fmla="*/ 9873280 w 9873280"/>
              <a:gd name="connsiteY1" fmla="*/ 0 h 10657184"/>
              <a:gd name="connsiteX2" fmla="*/ 9873280 w 9873280"/>
              <a:gd name="connsiteY2" fmla="*/ 10657184 h 10657184"/>
              <a:gd name="connsiteX3" fmla="*/ 8184 w 9873280"/>
              <a:gd name="connsiteY3" fmla="*/ 10657184 h 10657184"/>
              <a:gd name="connsiteX4" fmla="*/ 0 w 9873280"/>
              <a:gd name="connsiteY4" fmla="*/ 3936743 h 10657184"/>
              <a:gd name="connsiteX0" fmla="*/ 4245922 w 9873280"/>
              <a:gd name="connsiteY0" fmla="*/ 0 h 10666441"/>
              <a:gd name="connsiteX1" fmla="*/ 9873280 w 9873280"/>
              <a:gd name="connsiteY1" fmla="*/ 9257 h 10666441"/>
              <a:gd name="connsiteX2" fmla="*/ 9873280 w 9873280"/>
              <a:gd name="connsiteY2" fmla="*/ 10666441 h 10666441"/>
              <a:gd name="connsiteX3" fmla="*/ 8184 w 9873280"/>
              <a:gd name="connsiteY3" fmla="*/ 10666441 h 10666441"/>
              <a:gd name="connsiteX4" fmla="*/ 0 w 9873280"/>
              <a:gd name="connsiteY4" fmla="*/ 3946000 h 10666441"/>
              <a:gd name="connsiteX0" fmla="*/ 4239872 w 9867230"/>
              <a:gd name="connsiteY0" fmla="*/ 0 h 10666441"/>
              <a:gd name="connsiteX1" fmla="*/ 9867230 w 9867230"/>
              <a:gd name="connsiteY1" fmla="*/ 9257 h 10666441"/>
              <a:gd name="connsiteX2" fmla="*/ 9867230 w 9867230"/>
              <a:gd name="connsiteY2" fmla="*/ 10666441 h 10666441"/>
              <a:gd name="connsiteX3" fmla="*/ 2134 w 9867230"/>
              <a:gd name="connsiteY3" fmla="*/ 10666441 h 10666441"/>
              <a:gd name="connsiteX4" fmla="*/ 0 w 9867230"/>
              <a:gd name="connsiteY4" fmla="*/ 5965185 h 10666441"/>
              <a:gd name="connsiteX0" fmla="*/ 494580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3099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28864 w 9865098"/>
              <a:gd name="connsiteY0" fmla="*/ 6323 h 10657184"/>
              <a:gd name="connsiteX1" fmla="*/ 9865098 w 9865098"/>
              <a:gd name="connsiteY1" fmla="*/ 0 h 10657184"/>
              <a:gd name="connsiteX2" fmla="*/ 9865098 w 9865098"/>
              <a:gd name="connsiteY2" fmla="*/ 10657184 h 10657184"/>
              <a:gd name="connsiteX3" fmla="*/ 2 w 9865098"/>
              <a:gd name="connsiteY3" fmla="*/ 10657184 h 10657184"/>
              <a:gd name="connsiteX4" fmla="*/ 292206 w 9865098"/>
              <a:gd name="connsiteY4" fmla="*/ 7001646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6234" h="10657184">
                <a:moveTo>
                  <a:pt x="0" y="6323"/>
                </a:moveTo>
                <a:lnTo>
                  <a:pt x="4936234" y="0"/>
                </a:lnTo>
                <a:lnTo>
                  <a:pt x="4936234" y="10657184"/>
                </a:lnTo>
                <a:lnTo>
                  <a:pt x="3101" y="10638170"/>
                </a:lnTo>
              </a:path>
            </a:pathLst>
          </a:custGeom>
          <a:noFill/>
          <a:ln w="127000" cap="flat">
            <a:solidFill>
              <a:srgbClr val="FF4D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0" i="0">
                <a:latin typeface="Billennium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9572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80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964">
          <p15:clr>
            <a:srgbClr val="FBAE40"/>
          </p15:clr>
        </p15:guide>
        <p15:guide id="4" orient="horz" pos="767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13039FB-6F6D-4B8E-AF54-DC337F10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D89B8-BD97-496D-9090-D2107CE672BF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FFDFD1-C3A9-441D-9FBD-1AF590DF3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CFEAF946-9E82-40A1-8EA6-B310EC6E45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9238" y="1530350"/>
            <a:ext cx="21356637" cy="10656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1446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typ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A3AE-F6A9-4A70-8742-79A3C4782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122354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44949-DF3A-4EBF-9D8B-E93C9101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70D8-9945-46F2-AC31-6A2D75CD8D4D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BF1E2-7290-4C86-8D59-F58E7247A8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97CA71-7D43-4C70-BA62-524EB7FDF1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23642" y="3484286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CF30935F-A659-4962-9F98-B884A98E4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033" y="3481111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7E35CC6-A3B6-411B-A5AA-3EF2591B2D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90424" y="3481110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5559D78-D541-4369-B388-C8D2215C59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523815" y="3481110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AC2D564-B5CD-49DB-A28A-FBE7185D3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57206" y="3481109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4DB78A63-247E-459F-AE9C-A53F243294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23642" y="5195334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F759F1AD-2143-4E7E-B07C-3A6463B503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57033" y="5192159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312B4DF6-44B2-4C8F-B8FB-F80DE8C9C7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290424" y="5192158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415BDD2-85C2-4FDD-A128-7C51BC4A4B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23815" y="5192158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5" name="Picture Placeholder 9">
            <a:extLst>
              <a:ext uri="{FF2B5EF4-FFF2-40B4-BE49-F238E27FC236}">
                <a16:creationId xmlns:a16="http://schemas.microsoft.com/office/drawing/2014/main" id="{007E822C-82DE-4AB5-BD5F-13F588A19A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757206" y="5192157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3EDEC846-05C4-4717-B050-0258DB40B0D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23642" y="6903205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3F04B9DD-B81D-4869-A59D-67F02FA22D3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057033" y="6900030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096D65C5-C404-4D0E-8FA3-7B492330136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90424" y="6900029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id="{E3F9A8AA-F791-4416-9857-BDA5608DD20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523815" y="6900029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0" name="Picture Placeholder 9">
            <a:extLst>
              <a:ext uri="{FF2B5EF4-FFF2-40B4-BE49-F238E27FC236}">
                <a16:creationId xmlns:a16="http://schemas.microsoft.com/office/drawing/2014/main" id="{73B00314-A1D6-4D53-9BC0-21B2408A6F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57206" y="6900028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id="{76F82D51-A143-47D7-A16A-D35C1572492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815780" y="8607899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6F33AF73-D665-4460-ACE7-FDD1AEBBAFE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049171" y="8604724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3" name="Picture Placeholder 9">
            <a:extLst>
              <a:ext uri="{FF2B5EF4-FFF2-40B4-BE49-F238E27FC236}">
                <a16:creationId xmlns:a16="http://schemas.microsoft.com/office/drawing/2014/main" id="{62A44884-DBE2-4692-8952-B4DF5904EF4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282562" y="8604723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4D7FD624-34A4-4E0E-BCFC-1E52089442C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515953" y="8604723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5" name="Picture Placeholder 9">
            <a:extLst>
              <a:ext uri="{FF2B5EF4-FFF2-40B4-BE49-F238E27FC236}">
                <a16:creationId xmlns:a16="http://schemas.microsoft.com/office/drawing/2014/main" id="{E7093748-80EA-47C1-9E11-AE773F51294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749344" y="8604722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E9B815DF-6AF3-4836-A915-C5B33501A72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08290" y="10315770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id="{BF905B16-5746-484E-AD88-F3C426381E2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041681" y="10312595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12015700-CAEA-4C75-AE28-D08A77C491F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275072" y="10312594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F123F9CF-20EB-4D0F-800D-761C3A546E5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4508463" y="10312594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9C8814A5-B569-4463-B29D-8D063281766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8741854" y="10312593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6675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oductory slide for big titles - Font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87B80B78-8E4D-430A-A7E6-6775A6562A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19238" y="1530350"/>
            <a:ext cx="21356637" cy="10656888"/>
          </a:xfrm>
        </p:spPr>
        <p:txBody>
          <a:bodyPr anchor="ctr"/>
          <a:lstStyle>
            <a:lvl1pPr marL="0" indent="0">
              <a:buNone/>
              <a:defRPr sz="24000">
                <a:latin typeface="+mj-lt"/>
              </a:defRPr>
            </a:lvl1pPr>
          </a:lstStyle>
          <a:p>
            <a:pPr lvl="0"/>
            <a:r>
              <a:rPr lang="en-US"/>
              <a:t>Introductory slide for big titles 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13039FB-6F6D-4B8E-AF54-DC337F10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D89B8-BD97-496D-9090-D2107CE672BF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FFDFD1-C3A9-441D-9FBD-1AF590DF3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404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osure for photos graphs videos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87B80B78-8E4D-430A-A7E6-6775A6562A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1530350"/>
            <a:ext cx="21356637" cy="10656888"/>
          </a:xfrm>
        </p:spPr>
        <p:txBody>
          <a:bodyPr/>
          <a:lstStyle>
            <a:lvl1pPr marL="0" indent="0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13039FB-6F6D-4B8E-AF54-DC337F10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D89B8-BD97-496D-9090-D2107CE672BF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FFDFD1-C3A9-441D-9FBD-1AF590DF3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3952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/>
          <a:p>
            <a:fld id="{6CC49EEA-3101-4574-ABE6-0302DD7F28FE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10" name="Symbol zastępczy obrazu 9"/>
          <p:cNvSpPr>
            <a:spLocks noGrp="1"/>
          </p:cNvSpPr>
          <p:nvPr>
            <p:ph type="pic" sz="quarter" idx="13"/>
          </p:nvPr>
        </p:nvSpPr>
        <p:spPr>
          <a:xfrm>
            <a:off x="12912725" y="1530350"/>
            <a:ext cx="9937750" cy="10656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7919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Description in </a:t>
            </a:r>
            <a:r>
              <a:rPr lang="pl-PL"/>
              <a:t>Billennium </a:t>
            </a:r>
            <a:r>
              <a:rPr lang="pl-PL" err="1"/>
              <a:t>Regular</a:t>
            </a:r>
            <a:r>
              <a:rPr lang="pl-PL"/>
              <a:t> 30</a:t>
            </a:r>
          </a:p>
        </p:txBody>
      </p:sp>
    </p:spTree>
    <p:extLst>
      <p:ext uri="{BB962C8B-B14F-4D97-AF65-F5344CB8AC3E}">
        <p14:creationId xmlns:p14="http://schemas.microsoft.com/office/powerpoint/2010/main" val="120085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2912874" y="1530202"/>
            <a:ext cx="995907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934997" y="4266608"/>
            <a:ext cx="9937750" cy="7919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/>
              <a:t>Description in </a:t>
            </a:r>
            <a:r>
              <a:rPr lang="pl-PL"/>
              <a:t>Billennium </a:t>
            </a:r>
            <a:r>
              <a:rPr lang="pl-PL" err="1"/>
              <a:t>Regular</a:t>
            </a:r>
            <a:r>
              <a:rPr lang="pl-PL"/>
              <a:t> 30</a:t>
            </a:r>
          </a:p>
        </p:txBody>
      </p:sp>
      <p:sp>
        <p:nvSpPr>
          <p:cNvPr id="8" name="Symbol zastępczy obrazu 9">
            <a:extLst>
              <a:ext uri="{FF2B5EF4-FFF2-40B4-BE49-F238E27FC236}">
                <a16:creationId xmlns:a16="http://schemas.microsoft.com/office/drawing/2014/main" id="{286C5ED8-235F-4469-AABE-22E0B1D430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34964" y="1530350"/>
            <a:ext cx="9937750" cy="10656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/>
          <a:p>
            <a:fld id="{6CC49EEA-3101-4574-ABE6-0302DD7F28FE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96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or photo or video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E28DC230-20D6-4DF7-8054-C766441221D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912725" y="1530350"/>
            <a:ext cx="9958388" cy="10656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add file type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/>
          <a:p>
            <a:fld id="{6CC49EEA-3101-4574-ABE6-0302DD7F28FE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rmAutofit/>
          </a:bodyPr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7919594"/>
          </a:xfrm>
          <a:prstGeom prst="rect">
            <a:avLst/>
          </a:prstGeom>
        </p:spPr>
        <p:txBody>
          <a:bodyPr/>
          <a:lstStyle>
            <a:lvl1pPr marL="0" marR="0" indent="0" algn="l" defTabSz="21771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21771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Description in </a:t>
            </a:r>
            <a:r>
              <a:rPr lang="pl-PL"/>
              <a:t>Billennium </a:t>
            </a:r>
            <a:r>
              <a:rPr lang="pl-PL" err="1"/>
              <a:t>Regular</a:t>
            </a:r>
            <a:r>
              <a:rPr lang="pl-PL"/>
              <a:t> 30</a:t>
            </a:r>
          </a:p>
        </p:txBody>
      </p:sp>
    </p:spTree>
    <p:extLst>
      <p:ext uri="{BB962C8B-B14F-4D97-AF65-F5344CB8AC3E}">
        <p14:creationId xmlns:p14="http://schemas.microsoft.com/office/powerpoint/2010/main" val="412408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213-F3EA-49B3-B5A8-F37B80CBF4D6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1535610" y="4122738"/>
            <a:ext cx="21314368" cy="8064500"/>
          </a:xfrm>
          <a:prstGeom prst="rect">
            <a:avLst/>
          </a:prstGeom>
        </p:spPr>
        <p:txBody>
          <a:bodyPr numCol="1" spcCol="1440000"/>
          <a:lstStyle>
            <a:lvl1pPr marL="0" indent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1pPr>
          </a:lstStyle>
          <a:p>
            <a:pPr lvl="0"/>
            <a:r>
              <a:rPr lang="en-US"/>
              <a:t>Example of slide content 1 full width column</a:t>
            </a:r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laoreet</a:t>
            </a:r>
            <a:r>
              <a:rPr lang="pl-PL"/>
              <a:t> </a:t>
            </a:r>
            <a:r>
              <a:rPr lang="pl-PL" err="1"/>
              <a:t>velit</a:t>
            </a:r>
            <a:r>
              <a:rPr lang="pl-PL"/>
              <a:t>, vel </a:t>
            </a:r>
            <a:r>
              <a:rPr lang="pl-PL" err="1"/>
              <a:t>vehicula</a:t>
            </a:r>
            <a:r>
              <a:rPr lang="pl-PL"/>
              <a:t> </a:t>
            </a:r>
            <a:r>
              <a:rPr lang="pl-PL" err="1"/>
              <a:t>magna</a:t>
            </a:r>
            <a:r>
              <a:rPr lang="pl-PL"/>
              <a:t> </a:t>
            </a:r>
            <a:r>
              <a:rPr lang="pl-PL" err="1"/>
              <a:t>porta</a:t>
            </a:r>
            <a:r>
              <a:rPr lang="pl-PL"/>
              <a:t> in. Nam </a:t>
            </a:r>
            <a:r>
              <a:rPr lang="pl-PL" err="1"/>
              <a:t>aliquam</a:t>
            </a:r>
            <a:r>
              <a:rPr lang="pl-PL"/>
              <a:t> </a:t>
            </a:r>
            <a:r>
              <a:rPr lang="pl-PL" err="1"/>
              <a:t>ante</a:t>
            </a:r>
            <a:r>
              <a:rPr lang="pl-PL"/>
              <a:t> vitae ex </a:t>
            </a:r>
            <a:r>
              <a:rPr lang="pl-PL" err="1"/>
              <a:t>tincidunt</a:t>
            </a:r>
            <a:r>
              <a:rPr lang="pl-PL"/>
              <a:t> </a:t>
            </a:r>
            <a:r>
              <a:rPr lang="pl-PL" err="1"/>
              <a:t>imperdiet</a:t>
            </a:r>
            <a:r>
              <a:rPr lang="pl-PL"/>
              <a:t>. </a:t>
            </a:r>
            <a:r>
              <a:rPr lang="pl-PL" err="1"/>
              <a:t>Vivamus</a:t>
            </a:r>
            <a:r>
              <a:rPr lang="pl-PL"/>
              <a:t> </a:t>
            </a:r>
            <a:r>
              <a:rPr lang="pl-PL" err="1"/>
              <a:t>vehicula</a:t>
            </a:r>
            <a:r>
              <a:rPr lang="pl-PL"/>
              <a:t> </a:t>
            </a:r>
            <a:r>
              <a:rPr lang="pl-PL" err="1"/>
              <a:t>hendrerit</a:t>
            </a:r>
            <a:r>
              <a:rPr lang="pl-PL"/>
              <a:t> </a:t>
            </a:r>
            <a:r>
              <a:rPr lang="pl-PL" err="1"/>
              <a:t>felis</a:t>
            </a:r>
            <a:r>
              <a:rPr lang="pl-PL"/>
              <a:t> </a:t>
            </a:r>
            <a:r>
              <a:rPr lang="pl-PL" err="1"/>
              <a:t>eget</a:t>
            </a:r>
            <a:r>
              <a:rPr lang="pl-PL"/>
              <a:t> </a:t>
            </a:r>
            <a:r>
              <a:rPr lang="pl-PL" err="1"/>
              <a:t>dignissim</a:t>
            </a:r>
            <a:r>
              <a:rPr lang="pl-PL"/>
              <a:t>. </a:t>
            </a:r>
            <a:r>
              <a:rPr lang="pl-PL" err="1"/>
              <a:t>Vestibulum</a:t>
            </a:r>
            <a:r>
              <a:rPr lang="pl-PL"/>
              <a:t> </a:t>
            </a:r>
            <a:r>
              <a:rPr lang="pl-PL" err="1"/>
              <a:t>auctor</a:t>
            </a:r>
            <a:r>
              <a:rPr lang="pl-PL"/>
              <a:t> urna </a:t>
            </a:r>
            <a:r>
              <a:rPr lang="pl-PL" err="1"/>
              <a:t>sed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congue</a:t>
            </a:r>
            <a:r>
              <a:rPr lang="pl-PL"/>
              <a:t>, et </a:t>
            </a:r>
            <a:r>
              <a:rPr lang="pl-PL" err="1"/>
              <a:t>tristique</a:t>
            </a:r>
            <a:r>
              <a:rPr lang="pl-PL"/>
              <a:t> </a:t>
            </a:r>
            <a:r>
              <a:rPr lang="pl-PL" err="1"/>
              <a:t>mauris</a:t>
            </a:r>
            <a:r>
              <a:rPr lang="pl-PL"/>
              <a:t> </a:t>
            </a:r>
            <a:r>
              <a:rPr lang="pl-PL" err="1"/>
              <a:t>porttitor</a:t>
            </a:r>
            <a:r>
              <a:rPr lang="pl-PL"/>
              <a:t>.</a:t>
            </a:r>
          </a:p>
          <a:p>
            <a:pPr lvl="0"/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nec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 </a:t>
            </a:r>
            <a:r>
              <a:rPr lang="pl-PL" err="1"/>
              <a:t>elementum</a:t>
            </a:r>
            <a:r>
              <a:rPr lang="pl-PL"/>
              <a:t>, </a:t>
            </a:r>
            <a:r>
              <a:rPr lang="pl-PL" err="1"/>
              <a:t>sollicitudin</a:t>
            </a:r>
            <a:r>
              <a:rPr lang="pl-PL"/>
              <a:t> </a:t>
            </a:r>
            <a:r>
              <a:rPr lang="pl-PL" err="1"/>
              <a:t>dui</a:t>
            </a:r>
            <a:r>
              <a:rPr lang="pl-PL"/>
              <a:t> vel, </a:t>
            </a:r>
            <a:r>
              <a:rPr lang="pl-PL" err="1"/>
              <a:t>suscipit</a:t>
            </a:r>
            <a:r>
              <a:rPr lang="pl-PL"/>
              <a:t> </a:t>
            </a:r>
            <a:r>
              <a:rPr lang="pl-PL" err="1"/>
              <a:t>orci</a:t>
            </a:r>
            <a:r>
              <a:rPr lang="pl-PL"/>
              <a:t>. </a:t>
            </a:r>
            <a:r>
              <a:rPr lang="pl-PL" err="1"/>
              <a:t>Aliquam</a:t>
            </a:r>
            <a:r>
              <a:rPr lang="pl-PL"/>
              <a:t> </a:t>
            </a:r>
            <a:r>
              <a:rPr lang="pl-PL" err="1"/>
              <a:t>auctor</a:t>
            </a:r>
            <a:r>
              <a:rPr lang="pl-PL"/>
              <a:t>, </a:t>
            </a:r>
            <a:r>
              <a:rPr lang="pl-PL" err="1"/>
              <a:t>magna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, </a:t>
            </a:r>
            <a:r>
              <a:rPr lang="pl-PL" err="1"/>
              <a:t>dolor</a:t>
            </a:r>
            <a:r>
              <a:rPr lang="pl-PL"/>
              <a:t> </a:t>
            </a:r>
            <a:r>
              <a:rPr lang="pl-PL" err="1"/>
              <a:t>nisl</a:t>
            </a:r>
            <a:r>
              <a:rPr lang="pl-PL"/>
              <a:t> </a:t>
            </a:r>
            <a:r>
              <a:rPr lang="pl-PL" err="1"/>
              <a:t>ornare</a:t>
            </a:r>
            <a:r>
              <a:rPr lang="pl-PL"/>
              <a:t> </a:t>
            </a:r>
            <a:r>
              <a:rPr lang="pl-PL" err="1"/>
              <a:t>libero</a:t>
            </a:r>
            <a:r>
              <a:rPr lang="pl-PL"/>
              <a:t>, </a:t>
            </a:r>
            <a:r>
              <a:rPr lang="pl-PL" err="1"/>
              <a:t>bibendum</a:t>
            </a:r>
            <a:r>
              <a:rPr lang="pl-PL"/>
              <a:t> </a:t>
            </a:r>
            <a:r>
              <a:rPr lang="pl-PL" err="1"/>
              <a:t>placerat</a:t>
            </a:r>
            <a:r>
              <a:rPr lang="pl-PL"/>
              <a:t> nunc </a:t>
            </a:r>
            <a:r>
              <a:rPr lang="pl-PL" err="1"/>
              <a:t>nisi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. </a:t>
            </a:r>
          </a:p>
          <a:p>
            <a:pPr lvl="0"/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malesuada</a:t>
            </a:r>
            <a:r>
              <a:rPr lang="pl-PL"/>
              <a:t> </a:t>
            </a:r>
            <a:r>
              <a:rPr lang="pl-PL" err="1"/>
              <a:t>quam</a:t>
            </a:r>
            <a:r>
              <a:rPr lang="pl-PL"/>
              <a:t>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magna</a:t>
            </a:r>
            <a:r>
              <a:rPr lang="pl-PL"/>
              <a:t> </a:t>
            </a:r>
            <a:r>
              <a:rPr lang="pl-PL" err="1"/>
              <a:t>efficitur</a:t>
            </a:r>
            <a:r>
              <a:rPr lang="pl-PL"/>
              <a:t>, a </a:t>
            </a:r>
            <a:r>
              <a:rPr lang="pl-PL" err="1"/>
              <a:t>lacinia</a:t>
            </a:r>
            <a:r>
              <a:rPr lang="pl-PL"/>
              <a:t> </a:t>
            </a:r>
            <a:r>
              <a:rPr lang="pl-PL" err="1"/>
              <a:t>nisl</a:t>
            </a:r>
            <a:r>
              <a:rPr lang="pl-PL"/>
              <a:t> </a:t>
            </a:r>
            <a:r>
              <a:rPr lang="pl-PL" err="1"/>
              <a:t>eleifend</a:t>
            </a:r>
            <a:r>
              <a:rPr lang="pl-PL"/>
              <a:t>.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venenatis</a:t>
            </a:r>
            <a:r>
              <a:rPr lang="pl-PL"/>
              <a:t> </a:t>
            </a:r>
            <a:r>
              <a:rPr lang="pl-PL" err="1"/>
              <a:t>tincidunt</a:t>
            </a:r>
            <a:r>
              <a:rPr lang="pl-PL"/>
              <a:t> </a:t>
            </a:r>
            <a:r>
              <a:rPr lang="pl-PL" err="1"/>
              <a:t>est</a:t>
            </a:r>
            <a:r>
              <a:rPr lang="pl-PL"/>
              <a:t>, a </a:t>
            </a:r>
            <a:r>
              <a:rPr lang="pl-PL" err="1"/>
              <a:t>molestie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</a:t>
            </a:r>
            <a:r>
              <a:rPr lang="pl-PL" err="1"/>
              <a:t>feugiat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. </a:t>
            </a:r>
            <a:r>
              <a:rPr lang="pl-PL" err="1"/>
              <a:t>Morbi</a:t>
            </a:r>
            <a:r>
              <a:rPr lang="pl-PL"/>
              <a:t> </a:t>
            </a:r>
            <a:r>
              <a:rPr lang="pl-PL" err="1"/>
              <a:t>magna</a:t>
            </a:r>
            <a:r>
              <a:rPr lang="pl-PL"/>
              <a:t> </a:t>
            </a:r>
            <a:r>
              <a:rPr lang="pl-PL" err="1"/>
              <a:t>nibh</a:t>
            </a:r>
            <a:r>
              <a:rPr lang="pl-PL"/>
              <a:t>, </a:t>
            </a:r>
            <a:r>
              <a:rPr lang="pl-PL" err="1"/>
              <a:t>fermentum</a:t>
            </a:r>
            <a:r>
              <a:rPr lang="pl-PL"/>
              <a:t> </a:t>
            </a:r>
            <a:r>
              <a:rPr lang="pl-PL" err="1"/>
              <a:t>porta</a:t>
            </a:r>
            <a:r>
              <a:rPr lang="pl-PL"/>
              <a:t> </a:t>
            </a:r>
            <a:r>
              <a:rPr lang="pl-PL" err="1"/>
              <a:t>sodales</a:t>
            </a:r>
            <a:r>
              <a:rPr lang="pl-PL"/>
              <a:t> vel, </a:t>
            </a:r>
            <a:r>
              <a:rPr lang="pl-PL" err="1"/>
              <a:t>scelerisque</a:t>
            </a:r>
            <a:r>
              <a:rPr lang="pl-PL"/>
              <a:t> et </a:t>
            </a:r>
            <a:r>
              <a:rPr lang="pl-PL" err="1"/>
              <a:t>tortor.Phasellus</a:t>
            </a:r>
            <a:r>
              <a:rPr lang="pl-PL"/>
              <a:t> id </a:t>
            </a:r>
            <a:r>
              <a:rPr lang="pl-PL" err="1"/>
              <a:t>dolor</a:t>
            </a:r>
            <a:r>
              <a:rPr lang="pl-PL"/>
              <a:t> </a:t>
            </a:r>
            <a:r>
              <a:rPr lang="pl-PL" err="1"/>
              <a:t>leo</a:t>
            </a:r>
            <a:r>
              <a:rPr lang="pl-PL"/>
              <a:t>. </a:t>
            </a:r>
            <a:r>
              <a:rPr lang="pl-PL" err="1"/>
              <a:t>Praesent</a:t>
            </a:r>
            <a:r>
              <a:rPr lang="pl-PL"/>
              <a:t> </a:t>
            </a:r>
            <a:r>
              <a:rPr lang="pl-PL" err="1"/>
              <a:t>lacinia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magna</a:t>
            </a:r>
            <a:r>
              <a:rPr lang="pl-PL"/>
              <a:t> et </a:t>
            </a:r>
            <a:r>
              <a:rPr lang="pl-PL" err="1"/>
              <a:t>facilisis</a:t>
            </a:r>
            <a:r>
              <a:rPr lang="pl-PL"/>
              <a:t>. </a:t>
            </a:r>
            <a:r>
              <a:rPr lang="pl-PL" err="1"/>
              <a:t>Sed</a:t>
            </a:r>
            <a:r>
              <a:rPr lang="pl-PL"/>
              <a:t> </a:t>
            </a:r>
            <a:r>
              <a:rPr lang="pl-PL" err="1"/>
              <a:t>volutpat</a:t>
            </a:r>
            <a:r>
              <a:rPr lang="pl-PL"/>
              <a:t> </a:t>
            </a:r>
            <a:r>
              <a:rPr lang="pl-PL" err="1"/>
              <a:t>convallis</a:t>
            </a:r>
            <a:r>
              <a:rPr lang="pl-PL"/>
              <a:t> mi et </a:t>
            </a:r>
            <a:r>
              <a:rPr lang="pl-PL" err="1"/>
              <a:t>auctor</a:t>
            </a:r>
            <a:r>
              <a:rPr lang="pl-PL"/>
              <a:t>. </a:t>
            </a:r>
            <a:r>
              <a:rPr lang="pl-PL" err="1"/>
              <a:t>Aliquam</a:t>
            </a:r>
            <a:r>
              <a:rPr lang="pl-PL"/>
              <a:t> </a:t>
            </a:r>
            <a:r>
              <a:rPr lang="pl-PL" err="1"/>
              <a:t>tincidunt</a:t>
            </a:r>
            <a:r>
              <a:rPr lang="pl-PL"/>
              <a:t> </a:t>
            </a:r>
            <a:r>
              <a:rPr lang="pl-PL" err="1"/>
              <a:t>est</a:t>
            </a:r>
            <a:r>
              <a:rPr lang="pl-PL"/>
              <a:t> in </a:t>
            </a:r>
            <a:r>
              <a:rPr lang="pl-PL" err="1"/>
              <a:t>lacus</a:t>
            </a:r>
            <a:r>
              <a:rPr lang="pl-PL"/>
              <a:t> </a:t>
            </a:r>
            <a:r>
              <a:rPr lang="pl-PL" err="1"/>
              <a:t>porta</a:t>
            </a:r>
            <a:r>
              <a:rPr lang="pl-PL"/>
              <a:t>, </a:t>
            </a:r>
            <a:r>
              <a:rPr lang="pl-PL" err="1"/>
              <a:t>eu</a:t>
            </a:r>
            <a:r>
              <a:rPr lang="pl-PL"/>
              <a:t> </a:t>
            </a:r>
            <a:r>
              <a:rPr lang="pl-PL" err="1"/>
              <a:t>varius</a:t>
            </a:r>
            <a:r>
              <a:rPr lang="pl-PL"/>
              <a:t> </a:t>
            </a:r>
            <a:r>
              <a:rPr lang="pl-PL" err="1"/>
              <a:t>felis</a:t>
            </a:r>
            <a:r>
              <a:rPr lang="pl-PL"/>
              <a:t> </a:t>
            </a:r>
            <a:r>
              <a:rPr lang="pl-PL" err="1"/>
              <a:t>porta</a:t>
            </a:r>
            <a:r>
              <a:rPr lang="pl-PL"/>
              <a:t>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eleifend</a:t>
            </a:r>
            <a:r>
              <a:rPr lang="pl-PL"/>
              <a:t> </a:t>
            </a:r>
            <a:r>
              <a:rPr lang="pl-PL" err="1"/>
              <a:t>erat</a:t>
            </a:r>
            <a:r>
              <a:rPr lang="pl-PL"/>
              <a:t> </a:t>
            </a:r>
            <a:r>
              <a:rPr lang="pl-PL" err="1"/>
              <a:t>at</a:t>
            </a:r>
            <a:r>
              <a:rPr lang="pl-PL"/>
              <a:t> urna </a:t>
            </a:r>
            <a:r>
              <a:rPr lang="pl-PL" err="1"/>
              <a:t>imperdiet</a:t>
            </a:r>
            <a:r>
              <a:rPr lang="pl-PL"/>
              <a:t>, </a:t>
            </a:r>
            <a:r>
              <a:rPr lang="pl-PL" err="1"/>
              <a:t>nec</a:t>
            </a:r>
            <a:r>
              <a:rPr lang="pl-PL"/>
              <a:t> </a:t>
            </a:r>
            <a:r>
              <a:rPr lang="pl-PL" err="1"/>
              <a:t>rutrum</a:t>
            </a:r>
            <a:r>
              <a:rPr lang="pl-PL"/>
              <a:t> </a:t>
            </a:r>
            <a:r>
              <a:rPr lang="pl-PL" err="1"/>
              <a:t>odio</a:t>
            </a:r>
            <a:r>
              <a:rPr lang="pl-PL"/>
              <a:t> </a:t>
            </a:r>
            <a:r>
              <a:rPr lang="pl-PL" err="1"/>
              <a:t>ultrices</a:t>
            </a:r>
            <a:r>
              <a:rPr lang="pl-PL"/>
              <a:t>. </a:t>
            </a:r>
            <a:r>
              <a:rPr lang="pl-PL" err="1"/>
              <a:t>Quisque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 </a:t>
            </a:r>
            <a:r>
              <a:rPr lang="pl-PL" err="1"/>
              <a:t>volutpat</a:t>
            </a:r>
            <a:r>
              <a:rPr lang="pl-PL"/>
              <a:t> </a:t>
            </a:r>
            <a:r>
              <a:rPr lang="pl-PL" err="1"/>
              <a:t>velit</a:t>
            </a:r>
            <a:r>
              <a:rPr lang="pl-PL"/>
              <a:t>. </a:t>
            </a:r>
          </a:p>
          <a:p>
            <a:pPr lvl="0"/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nec</a:t>
            </a:r>
            <a:r>
              <a:rPr lang="pl-PL"/>
              <a:t> </a:t>
            </a:r>
            <a:r>
              <a:rPr lang="pl-PL" err="1"/>
              <a:t>mauris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. Nam </a:t>
            </a:r>
            <a:r>
              <a:rPr lang="pl-PL" err="1"/>
              <a:t>volutpat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</a:t>
            </a:r>
            <a:r>
              <a:rPr lang="pl-PL" err="1"/>
              <a:t>sed</a:t>
            </a:r>
            <a:r>
              <a:rPr lang="pl-PL"/>
              <a:t> </a:t>
            </a:r>
            <a:r>
              <a:rPr lang="pl-PL" err="1"/>
              <a:t>pharetra</a:t>
            </a:r>
            <a:r>
              <a:rPr lang="pl-PL"/>
              <a:t> </a:t>
            </a:r>
            <a:r>
              <a:rPr lang="pl-PL" err="1"/>
              <a:t>vehicula</a:t>
            </a:r>
            <a:r>
              <a:rPr lang="pl-PL"/>
              <a:t>. </a:t>
            </a:r>
            <a:r>
              <a:rPr lang="pl-PL" err="1"/>
              <a:t>Vestibulum</a:t>
            </a:r>
            <a:r>
              <a:rPr lang="pl-PL"/>
              <a:t> </a:t>
            </a:r>
            <a:r>
              <a:rPr lang="pl-PL" err="1"/>
              <a:t>ante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primis</a:t>
            </a:r>
            <a:r>
              <a:rPr lang="pl-PL"/>
              <a:t> in </a:t>
            </a:r>
            <a:r>
              <a:rPr lang="pl-PL" err="1"/>
              <a:t>faucibus</a:t>
            </a:r>
            <a:r>
              <a:rPr lang="pl-PL"/>
              <a:t> </a:t>
            </a:r>
            <a:r>
              <a:rPr lang="pl-PL" err="1"/>
              <a:t>orci</a:t>
            </a:r>
            <a:r>
              <a:rPr lang="pl-PL"/>
              <a:t> </a:t>
            </a:r>
            <a:r>
              <a:rPr lang="pl-PL" err="1"/>
              <a:t>luctus</a:t>
            </a:r>
            <a:r>
              <a:rPr lang="pl-PL"/>
              <a:t> et </a:t>
            </a:r>
            <a:r>
              <a:rPr lang="pl-PL" err="1"/>
              <a:t>ultrices</a:t>
            </a:r>
            <a:r>
              <a:rPr lang="pl-PL"/>
              <a:t> </a:t>
            </a:r>
            <a:r>
              <a:rPr lang="pl-PL" err="1"/>
              <a:t>posuere</a:t>
            </a:r>
            <a:r>
              <a:rPr lang="pl-PL"/>
              <a:t> </a:t>
            </a:r>
            <a:r>
              <a:rPr lang="pl-PL" err="1"/>
              <a:t>cubilia</a:t>
            </a:r>
            <a:r>
              <a:rPr lang="pl-PL"/>
              <a:t> </a:t>
            </a:r>
            <a:r>
              <a:rPr lang="pl-PL" err="1"/>
              <a:t>Curae</a:t>
            </a:r>
            <a:r>
              <a:rPr lang="en-US"/>
              <a:t>.</a:t>
            </a:r>
            <a:endParaRPr lang="pl-PL"/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36342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13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213-F3EA-49B3-B5A8-F37B80CBF4D6}" type="datetime1">
              <a:rPr lang="pl-PL" smtClean="0"/>
              <a:t>21.02.2020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1535610" y="4122738"/>
            <a:ext cx="9939600" cy="8064500"/>
          </a:xfrm>
          <a:prstGeom prst="rect">
            <a:avLst/>
          </a:prstGeom>
        </p:spPr>
        <p:txBody>
          <a:bodyPr numCol="1" spcCol="1440000"/>
          <a:lstStyle>
            <a:lvl1pPr marL="0" indent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1pPr>
          </a:lstStyle>
          <a:p>
            <a:pPr lvl="0"/>
            <a:r>
              <a:rPr lang="en-US"/>
              <a:t>Example of slide content – 2 columns</a:t>
            </a:r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laoreet</a:t>
            </a:r>
            <a:r>
              <a:rPr lang="pl-PL"/>
              <a:t> </a:t>
            </a:r>
            <a:r>
              <a:rPr lang="pl-PL" err="1"/>
              <a:t>velit</a:t>
            </a:r>
            <a:r>
              <a:rPr lang="pl-PL"/>
              <a:t>, vel </a:t>
            </a:r>
            <a:r>
              <a:rPr lang="pl-PL" err="1"/>
              <a:t>vehicula</a:t>
            </a:r>
            <a:r>
              <a:rPr lang="pl-PL"/>
              <a:t> </a:t>
            </a:r>
            <a:r>
              <a:rPr lang="pl-PL" err="1"/>
              <a:t>magna</a:t>
            </a:r>
            <a:r>
              <a:rPr lang="pl-PL"/>
              <a:t> </a:t>
            </a:r>
            <a:r>
              <a:rPr lang="pl-PL" err="1"/>
              <a:t>porta</a:t>
            </a:r>
            <a:r>
              <a:rPr lang="pl-PL"/>
              <a:t> in. Nam </a:t>
            </a:r>
            <a:r>
              <a:rPr lang="pl-PL" err="1"/>
              <a:t>aliquam</a:t>
            </a:r>
            <a:r>
              <a:rPr lang="pl-PL"/>
              <a:t> </a:t>
            </a:r>
            <a:r>
              <a:rPr lang="pl-PL" err="1"/>
              <a:t>ante</a:t>
            </a:r>
            <a:r>
              <a:rPr lang="pl-PL"/>
              <a:t> vitae ex </a:t>
            </a:r>
            <a:r>
              <a:rPr lang="pl-PL" err="1"/>
              <a:t>tincidunt</a:t>
            </a:r>
            <a:r>
              <a:rPr lang="pl-PL"/>
              <a:t> </a:t>
            </a:r>
            <a:r>
              <a:rPr lang="pl-PL" err="1"/>
              <a:t>imperdiet</a:t>
            </a:r>
            <a:r>
              <a:rPr lang="pl-PL"/>
              <a:t>. </a:t>
            </a:r>
            <a:r>
              <a:rPr lang="pl-PL" err="1"/>
              <a:t>Vivamus</a:t>
            </a:r>
            <a:r>
              <a:rPr lang="pl-PL"/>
              <a:t> </a:t>
            </a:r>
            <a:r>
              <a:rPr lang="pl-PL" err="1"/>
              <a:t>vehicula</a:t>
            </a:r>
            <a:r>
              <a:rPr lang="pl-PL"/>
              <a:t> </a:t>
            </a:r>
            <a:r>
              <a:rPr lang="pl-PL" err="1"/>
              <a:t>hendrerit</a:t>
            </a:r>
            <a:r>
              <a:rPr lang="pl-PL"/>
              <a:t> </a:t>
            </a:r>
            <a:r>
              <a:rPr lang="pl-PL" err="1"/>
              <a:t>felis</a:t>
            </a:r>
            <a:r>
              <a:rPr lang="pl-PL"/>
              <a:t> </a:t>
            </a:r>
            <a:r>
              <a:rPr lang="pl-PL" err="1"/>
              <a:t>eget</a:t>
            </a:r>
            <a:r>
              <a:rPr lang="pl-PL"/>
              <a:t> </a:t>
            </a:r>
            <a:r>
              <a:rPr lang="pl-PL" err="1"/>
              <a:t>dignissim</a:t>
            </a:r>
            <a:r>
              <a:rPr lang="pl-PL"/>
              <a:t>. </a:t>
            </a:r>
            <a:r>
              <a:rPr lang="pl-PL" err="1"/>
              <a:t>Vestibulum</a:t>
            </a:r>
            <a:r>
              <a:rPr lang="pl-PL"/>
              <a:t> </a:t>
            </a:r>
            <a:r>
              <a:rPr lang="pl-PL" err="1"/>
              <a:t>auctor</a:t>
            </a:r>
            <a:r>
              <a:rPr lang="pl-PL"/>
              <a:t> urna </a:t>
            </a:r>
            <a:r>
              <a:rPr lang="pl-PL" err="1"/>
              <a:t>sed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congue</a:t>
            </a:r>
            <a:r>
              <a:rPr lang="pl-PL"/>
              <a:t>, et </a:t>
            </a:r>
            <a:r>
              <a:rPr lang="pl-PL" err="1"/>
              <a:t>tristique</a:t>
            </a:r>
            <a:r>
              <a:rPr lang="pl-PL"/>
              <a:t> </a:t>
            </a:r>
            <a:r>
              <a:rPr lang="pl-PL" err="1"/>
              <a:t>mauris</a:t>
            </a:r>
            <a:r>
              <a:rPr lang="pl-PL"/>
              <a:t> </a:t>
            </a:r>
            <a:r>
              <a:rPr lang="pl-PL" err="1"/>
              <a:t>porttitor</a:t>
            </a:r>
            <a:r>
              <a:rPr lang="pl-PL"/>
              <a:t>.</a:t>
            </a:r>
          </a:p>
          <a:p>
            <a:pPr lvl="0"/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nec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 </a:t>
            </a:r>
            <a:r>
              <a:rPr lang="pl-PL" err="1"/>
              <a:t>elementum</a:t>
            </a:r>
            <a:r>
              <a:rPr lang="pl-PL"/>
              <a:t>, </a:t>
            </a:r>
            <a:r>
              <a:rPr lang="pl-PL" err="1"/>
              <a:t>sollicitudin</a:t>
            </a:r>
            <a:r>
              <a:rPr lang="pl-PL"/>
              <a:t> </a:t>
            </a:r>
            <a:r>
              <a:rPr lang="pl-PL" err="1"/>
              <a:t>dui</a:t>
            </a:r>
            <a:r>
              <a:rPr lang="pl-PL"/>
              <a:t> vel, </a:t>
            </a:r>
            <a:r>
              <a:rPr lang="pl-PL" err="1"/>
              <a:t>suscipit</a:t>
            </a:r>
            <a:r>
              <a:rPr lang="pl-PL"/>
              <a:t> </a:t>
            </a:r>
            <a:r>
              <a:rPr lang="pl-PL" err="1"/>
              <a:t>orci</a:t>
            </a:r>
            <a:r>
              <a:rPr lang="pl-PL"/>
              <a:t>. </a:t>
            </a:r>
            <a:r>
              <a:rPr lang="pl-PL" err="1"/>
              <a:t>Aliquam</a:t>
            </a:r>
            <a:r>
              <a:rPr lang="pl-PL"/>
              <a:t> </a:t>
            </a:r>
            <a:r>
              <a:rPr lang="pl-PL" err="1"/>
              <a:t>auctor</a:t>
            </a:r>
            <a:r>
              <a:rPr lang="pl-PL"/>
              <a:t>, </a:t>
            </a:r>
            <a:r>
              <a:rPr lang="pl-PL" err="1"/>
              <a:t>magna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, </a:t>
            </a:r>
            <a:r>
              <a:rPr lang="pl-PL" err="1"/>
              <a:t>dolor</a:t>
            </a:r>
            <a:r>
              <a:rPr lang="pl-PL"/>
              <a:t> </a:t>
            </a:r>
            <a:r>
              <a:rPr lang="pl-PL" err="1"/>
              <a:t>nisl</a:t>
            </a:r>
            <a:r>
              <a:rPr lang="pl-PL"/>
              <a:t> </a:t>
            </a:r>
            <a:r>
              <a:rPr lang="pl-PL" err="1"/>
              <a:t>ornare</a:t>
            </a:r>
            <a:r>
              <a:rPr lang="pl-PL"/>
              <a:t> </a:t>
            </a:r>
            <a:r>
              <a:rPr lang="pl-PL" err="1"/>
              <a:t>libero</a:t>
            </a:r>
            <a:r>
              <a:rPr lang="pl-PL"/>
              <a:t>, </a:t>
            </a:r>
            <a:r>
              <a:rPr lang="pl-PL" err="1"/>
              <a:t>bibendum</a:t>
            </a:r>
            <a:r>
              <a:rPr lang="pl-PL"/>
              <a:t> </a:t>
            </a:r>
            <a:r>
              <a:rPr lang="pl-PL" err="1"/>
              <a:t>placerat</a:t>
            </a:r>
            <a:r>
              <a:rPr lang="pl-PL"/>
              <a:t> nunc </a:t>
            </a:r>
            <a:r>
              <a:rPr lang="pl-PL" err="1"/>
              <a:t>nisi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. </a:t>
            </a: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36342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B67C4B5B-8B38-47B9-A996-25A350F633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10378" y="4119024"/>
            <a:ext cx="9939600" cy="8064500"/>
          </a:xfrm>
          <a:prstGeom prst="rect">
            <a:avLst/>
          </a:prstGeom>
        </p:spPr>
        <p:txBody>
          <a:bodyPr numCol="1" spcCol="1440000"/>
          <a:lstStyle>
            <a:lvl1pPr marL="0" indent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1pPr>
          </a:lstStyle>
          <a:p>
            <a:pPr lvl="0"/>
            <a:r>
              <a:rPr lang="en-US"/>
              <a:t>Example of slide content – 2 columns</a:t>
            </a:r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elit. </a:t>
            </a:r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 </a:t>
            </a:r>
            <a:r>
              <a:rPr lang="pl-PL" err="1"/>
              <a:t>laoreet</a:t>
            </a:r>
            <a:r>
              <a:rPr lang="pl-PL"/>
              <a:t> </a:t>
            </a:r>
            <a:r>
              <a:rPr lang="pl-PL" err="1"/>
              <a:t>velit</a:t>
            </a:r>
            <a:r>
              <a:rPr lang="pl-PL"/>
              <a:t>, vel </a:t>
            </a:r>
            <a:r>
              <a:rPr lang="pl-PL" err="1"/>
              <a:t>vehicula</a:t>
            </a:r>
            <a:r>
              <a:rPr lang="pl-PL"/>
              <a:t> </a:t>
            </a:r>
            <a:r>
              <a:rPr lang="pl-PL" err="1"/>
              <a:t>magna</a:t>
            </a:r>
            <a:r>
              <a:rPr lang="pl-PL"/>
              <a:t> </a:t>
            </a:r>
            <a:r>
              <a:rPr lang="pl-PL" err="1"/>
              <a:t>porta</a:t>
            </a:r>
            <a:r>
              <a:rPr lang="pl-PL"/>
              <a:t> in. Nam </a:t>
            </a:r>
            <a:r>
              <a:rPr lang="pl-PL" err="1"/>
              <a:t>aliquam</a:t>
            </a:r>
            <a:r>
              <a:rPr lang="pl-PL"/>
              <a:t> </a:t>
            </a:r>
            <a:r>
              <a:rPr lang="pl-PL" err="1"/>
              <a:t>ante</a:t>
            </a:r>
            <a:r>
              <a:rPr lang="pl-PL"/>
              <a:t> vitae ex </a:t>
            </a:r>
            <a:r>
              <a:rPr lang="pl-PL" err="1"/>
              <a:t>tincidunt</a:t>
            </a:r>
            <a:r>
              <a:rPr lang="pl-PL"/>
              <a:t> </a:t>
            </a:r>
            <a:r>
              <a:rPr lang="pl-PL" err="1"/>
              <a:t>imperdiet</a:t>
            </a:r>
            <a:r>
              <a:rPr lang="pl-PL"/>
              <a:t>. </a:t>
            </a:r>
            <a:r>
              <a:rPr lang="pl-PL" err="1"/>
              <a:t>Vivamus</a:t>
            </a:r>
            <a:r>
              <a:rPr lang="pl-PL"/>
              <a:t> </a:t>
            </a:r>
            <a:r>
              <a:rPr lang="pl-PL" err="1"/>
              <a:t>vehicula</a:t>
            </a:r>
            <a:r>
              <a:rPr lang="pl-PL"/>
              <a:t> </a:t>
            </a:r>
            <a:r>
              <a:rPr lang="pl-PL" err="1"/>
              <a:t>hendrerit</a:t>
            </a:r>
            <a:r>
              <a:rPr lang="pl-PL"/>
              <a:t> </a:t>
            </a:r>
            <a:r>
              <a:rPr lang="pl-PL" err="1"/>
              <a:t>felis</a:t>
            </a:r>
            <a:r>
              <a:rPr lang="pl-PL"/>
              <a:t> </a:t>
            </a:r>
            <a:r>
              <a:rPr lang="pl-PL" err="1"/>
              <a:t>eget</a:t>
            </a:r>
            <a:r>
              <a:rPr lang="pl-PL"/>
              <a:t> </a:t>
            </a:r>
            <a:r>
              <a:rPr lang="pl-PL" err="1"/>
              <a:t>dignissim</a:t>
            </a:r>
            <a:r>
              <a:rPr lang="pl-PL"/>
              <a:t>. </a:t>
            </a:r>
            <a:r>
              <a:rPr lang="pl-PL" err="1"/>
              <a:t>Vestibulum</a:t>
            </a:r>
            <a:r>
              <a:rPr lang="pl-PL"/>
              <a:t> </a:t>
            </a:r>
            <a:r>
              <a:rPr lang="pl-PL" err="1"/>
              <a:t>auctor</a:t>
            </a:r>
            <a:r>
              <a:rPr lang="pl-PL"/>
              <a:t> urna </a:t>
            </a:r>
            <a:r>
              <a:rPr lang="pl-PL" err="1"/>
              <a:t>sed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congue</a:t>
            </a:r>
            <a:r>
              <a:rPr lang="pl-PL"/>
              <a:t>, et </a:t>
            </a:r>
            <a:r>
              <a:rPr lang="pl-PL" err="1"/>
              <a:t>tristique</a:t>
            </a:r>
            <a:r>
              <a:rPr lang="pl-PL"/>
              <a:t> </a:t>
            </a:r>
            <a:r>
              <a:rPr lang="pl-PL" err="1"/>
              <a:t>mauris</a:t>
            </a:r>
            <a:r>
              <a:rPr lang="pl-PL"/>
              <a:t> </a:t>
            </a:r>
            <a:r>
              <a:rPr lang="pl-PL" err="1"/>
              <a:t>porttitor</a:t>
            </a:r>
            <a:r>
              <a:rPr lang="pl-PL"/>
              <a:t>.</a:t>
            </a:r>
          </a:p>
          <a:p>
            <a:pPr lvl="0"/>
            <a:r>
              <a:rPr lang="pl-PL" err="1"/>
              <a:t>Donec</a:t>
            </a:r>
            <a:r>
              <a:rPr lang="pl-PL"/>
              <a:t> </a:t>
            </a:r>
            <a:r>
              <a:rPr lang="pl-PL" err="1"/>
              <a:t>nec</a:t>
            </a:r>
            <a:r>
              <a:rPr lang="pl-PL"/>
              <a:t> </a:t>
            </a:r>
            <a:r>
              <a:rPr lang="pl-PL" err="1"/>
              <a:t>arcu</a:t>
            </a:r>
            <a:r>
              <a:rPr lang="pl-PL"/>
              <a:t> </a:t>
            </a:r>
            <a:r>
              <a:rPr lang="pl-PL" err="1"/>
              <a:t>elementum</a:t>
            </a:r>
            <a:r>
              <a:rPr lang="pl-PL"/>
              <a:t>, </a:t>
            </a:r>
            <a:r>
              <a:rPr lang="pl-PL" err="1"/>
              <a:t>sollicitudin</a:t>
            </a:r>
            <a:r>
              <a:rPr lang="pl-PL"/>
              <a:t> </a:t>
            </a:r>
            <a:r>
              <a:rPr lang="pl-PL" err="1"/>
              <a:t>dui</a:t>
            </a:r>
            <a:r>
              <a:rPr lang="pl-PL"/>
              <a:t> vel, </a:t>
            </a:r>
            <a:r>
              <a:rPr lang="pl-PL" err="1"/>
              <a:t>suscipit</a:t>
            </a:r>
            <a:r>
              <a:rPr lang="pl-PL"/>
              <a:t> </a:t>
            </a:r>
            <a:r>
              <a:rPr lang="pl-PL" err="1"/>
              <a:t>orci</a:t>
            </a:r>
            <a:r>
              <a:rPr lang="pl-PL"/>
              <a:t>. </a:t>
            </a:r>
            <a:r>
              <a:rPr lang="pl-PL" err="1"/>
              <a:t>Aliquam</a:t>
            </a:r>
            <a:r>
              <a:rPr lang="pl-PL"/>
              <a:t> </a:t>
            </a:r>
            <a:r>
              <a:rPr lang="pl-PL" err="1"/>
              <a:t>auctor</a:t>
            </a:r>
            <a:r>
              <a:rPr lang="pl-PL"/>
              <a:t>, </a:t>
            </a:r>
            <a:r>
              <a:rPr lang="pl-PL" err="1"/>
              <a:t>magna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ullamcorper</a:t>
            </a:r>
            <a:r>
              <a:rPr lang="pl-PL"/>
              <a:t>, </a:t>
            </a:r>
            <a:r>
              <a:rPr lang="pl-PL" err="1"/>
              <a:t>dolor</a:t>
            </a:r>
            <a:r>
              <a:rPr lang="pl-PL"/>
              <a:t> </a:t>
            </a:r>
            <a:r>
              <a:rPr lang="pl-PL" err="1"/>
              <a:t>nisl</a:t>
            </a:r>
            <a:r>
              <a:rPr lang="pl-PL"/>
              <a:t> </a:t>
            </a:r>
            <a:r>
              <a:rPr lang="pl-PL" err="1"/>
              <a:t>ornare</a:t>
            </a:r>
            <a:r>
              <a:rPr lang="pl-PL"/>
              <a:t> </a:t>
            </a:r>
            <a:r>
              <a:rPr lang="pl-PL" err="1"/>
              <a:t>libero</a:t>
            </a:r>
            <a:r>
              <a:rPr lang="pl-PL"/>
              <a:t>, </a:t>
            </a:r>
            <a:r>
              <a:rPr lang="pl-PL" err="1"/>
              <a:t>bibendum</a:t>
            </a:r>
            <a:r>
              <a:rPr lang="pl-PL"/>
              <a:t> </a:t>
            </a:r>
            <a:r>
              <a:rPr lang="pl-PL" err="1"/>
              <a:t>placerat</a:t>
            </a:r>
            <a:r>
              <a:rPr lang="pl-PL"/>
              <a:t> nunc </a:t>
            </a:r>
            <a:r>
              <a:rPr lang="pl-PL" err="1"/>
              <a:t>nisi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688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+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FAF8-312D-49DA-8AAD-3B9CF8626DE0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Symbol zastępczy obrazu 9"/>
          <p:cNvSpPr>
            <a:spLocks noGrp="1"/>
          </p:cNvSpPr>
          <p:nvPr>
            <p:ph type="pic" sz="quarter" idx="13"/>
          </p:nvPr>
        </p:nvSpPr>
        <p:spPr>
          <a:xfrm>
            <a:off x="12912725" y="1530350"/>
            <a:ext cx="9937750" cy="9288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655203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spcAft>
                <a:spcPts val="2000"/>
              </a:spcAft>
              <a:buNone/>
              <a:defRPr baseline="0"/>
            </a:lvl1pPr>
          </a:lstStyle>
          <a:p>
            <a:pPr lvl="0"/>
            <a:r>
              <a:rPr lang="en-US"/>
              <a:t>Example of slide content –  text + photo + link etc.</a:t>
            </a:r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 </a:t>
            </a:r>
            <a:r>
              <a:rPr lang="pl-PL" err="1"/>
              <a:t>incididunt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labore</a:t>
            </a:r>
            <a:r>
              <a:rPr lang="pl-PL"/>
              <a:t> et </a:t>
            </a:r>
            <a:r>
              <a:rPr lang="pl-PL" err="1"/>
              <a:t>dolore</a:t>
            </a:r>
            <a:r>
              <a:rPr lang="pl-PL"/>
              <a:t> </a:t>
            </a:r>
            <a:r>
              <a:rPr lang="pl-PL" err="1"/>
              <a:t>magna</a:t>
            </a:r>
            <a:r>
              <a:rPr lang="pl-PL"/>
              <a:t> </a:t>
            </a:r>
            <a:r>
              <a:rPr lang="pl-PL" err="1"/>
              <a:t>aliqua</a:t>
            </a:r>
            <a:r>
              <a:rPr lang="pl-PL"/>
              <a:t>. </a:t>
            </a:r>
          </a:p>
          <a:p>
            <a:pPr lvl="0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r>
              <a:rPr lang="pl-PL"/>
              <a:t> </a:t>
            </a:r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r>
              <a:rPr lang="pl-PL"/>
              <a:t>. </a:t>
            </a:r>
          </a:p>
          <a:p>
            <a:pPr lvl="0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r>
              <a:rPr lang="pl-PL"/>
              <a:t> </a:t>
            </a:r>
            <a:r>
              <a:rPr lang="pl-PL" err="1"/>
              <a:t>esse</a:t>
            </a:r>
            <a:r>
              <a:rPr lang="pl-PL"/>
              <a:t> </a:t>
            </a:r>
            <a:r>
              <a:rPr lang="pl-PL" err="1"/>
              <a:t>cillum</a:t>
            </a:r>
            <a:r>
              <a:rPr lang="pl-PL"/>
              <a:t> </a:t>
            </a:r>
            <a:r>
              <a:rPr lang="pl-PL" err="1"/>
              <a:t>dolore</a:t>
            </a:r>
            <a:r>
              <a:rPr lang="pl-PL"/>
              <a:t> </a:t>
            </a:r>
            <a:r>
              <a:rPr lang="pl-PL" err="1"/>
              <a:t>eu</a:t>
            </a:r>
            <a:r>
              <a:rPr lang="pl-PL"/>
              <a:t> </a:t>
            </a:r>
            <a:r>
              <a:rPr lang="pl-PL" err="1"/>
              <a:t>fugiat</a:t>
            </a:r>
            <a:r>
              <a:rPr lang="pl-PL"/>
              <a:t> </a:t>
            </a:r>
            <a:r>
              <a:rPr lang="pl-PL" err="1"/>
              <a:t>nulla</a:t>
            </a:r>
            <a:r>
              <a:rPr lang="pl-PL"/>
              <a:t> </a:t>
            </a:r>
            <a:r>
              <a:rPr lang="pl-PL" err="1"/>
              <a:t>pariatur</a:t>
            </a:r>
            <a:r>
              <a:rPr lang="pl-PL"/>
              <a:t>. </a:t>
            </a:r>
            <a:r>
              <a:rPr lang="pl-PL" err="1"/>
              <a:t>Excepteur</a:t>
            </a:r>
            <a:r>
              <a:rPr lang="pl-PL"/>
              <a:t> </a:t>
            </a:r>
            <a:r>
              <a:rPr lang="pl-PL" err="1"/>
              <a:t>sint</a:t>
            </a:r>
            <a:r>
              <a:rPr lang="pl-PL"/>
              <a:t> </a:t>
            </a:r>
            <a:r>
              <a:rPr lang="pl-PL" err="1"/>
              <a:t>occaecat</a:t>
            </a:r>
            <a:r>
              <a:rPr lang="pl-PL"/>
              <a:t> </a:t>
            </a:r>
            <a:r>
              <a:rPr lang="pl-PL" err="1"/>
              <a:t>cupidatat</a:t>
            </a:r>
            <a:r>
              <a:rPr lang="pl-PL"/>
              <a:t> non </a:t>
            </a:r>
            <a:r>
              <a:rPr lang="pl-PL" err="1"/>
              <a:t>proident</a:t>
            </a:r>
            <a:r>
              <a:rPr lang="pl-PL"/>
              <a:t>, </a:t>
            </a:r>
            <a:r>
              <a:rPr lang="pl-PL" err="1"/>
              <a:t>sunt</a:t>
            </a:r>
            <a:r>
              <a:rPr lang="pl-PL"/>
              <a:t> in culpa qui </a:t>
            </a:r>
            <a:r>
              <a:rPr lang="pl-PL" err="1"/>
              <a:t>officia</a:t>
            </a:r>
            <a:r>
              <a:rPr lang="pl-PL"/>
              <a:t> </a:t>
            </a:r>
            <a:r>
              <a:rPr lang="pl-PL" err="1"/>
              <a:t>deserunt</a:t>
            </a:r>
            <a:r>
              <a:rPr lang="pl-PL"/>
              <a:t> </a:t>
            </a:r>
            <a:r>
              <a:rPr lang="pl-PL" err="1"/>
              <a:t>mollit</a:t>
            </a:r>
            <a:r>
              <a:rPr lang="pl-PL"/>
              <a:t> anim id </a:t>
            </a:r>
            <a:r>
              <a:rPr lang="pl-PL" err="1"/>
              <a:t>est</a:t>
            </a:r>
            <a:r>
              <a:rPr lang="pl-PL"/>
              <a:t> </a:t>
            </a:r>
            <a:r>
              <a:rPr lang="pl-PL" err="1"/>
              <a:t>laborum</a:t>
            </a:r>
            <a:r>
              <a:rPr lang="pl-PL"/>
              <a:t>.</a:t>
            </a:r>
          </a:p>
        </p:txBody>
      </p:sp>
      <p:sp>
        <p:nvSpPr>
          <p:cNvPr id="8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/>
              <a:t>Slide title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1535610" y="11539538"/>
            <a:ext cx="9937103" cy="6477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Billennium SemiBold" pitchFamily="50" charset="0"/>
              <a:buChar char="↳"/>
              <a:defRPr sz="2000">
                <a:solidFill>
                  <a:schemeClr val="tx2"/>
                </a:solidFill>
                <a:latin typeface="Billennium SemiBold" pitchFamily="50" charset="0"/>
              </a:defRPr>
            </a:lvl1pPr>
          </a:lstStyle>
          <a:p>
            <a:pPr lvl="0"/>
            <a:r>
              <a:rPr lang="pl-PL"/>
              <a:t>www.</a:t>
            </a:r>
            <a:r>
              <a:rPr lang="en-US" err="1"/>
              <a:t>linkexample</a:t>
            </a:r>
            <a:r>
              <a:rPr lang="pl-PL"/>
              <a:t>.com</a:t>
            </a:r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16" hasCustomPrompt="1"/>
          </p:nvPr>
        </p:nvSpPr>
        <p:spPr>
          <a:xfrm>
            <a:off x="12912874" y="11539538"/>
            <a:ext cx="9937104" cy="647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Name Surname &amp; Position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397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 userDrawn="1"/>
        </p:nvSpPr>
        <p:spPr>
          <a:xfrm>
            <a:off x="1518794" y="1530794"/>
            <a:ext cx="21348000" cy="1065600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/>
          <a:p>
            <a:r>
              <a:rPr lang="pl-PL"/>
              <a:t>Tytuł prezentacji </a:t>
            </a:r>
            <a:br>
              <a:rPr lang="pl-PL"/>
            </a:br>
            <a:r>
              <a:rPr lang="pl-PL"/>
              <a:t>Billennium </a:t>
            </a:r>
            <a:r>
              <a:rPr lang="en-US" err="1"/>
              <a:t>SemiBold</a:t>
            </a:r>
            <a:r>
              <a:rPr lang="pl-PL"/>
              <a:t> 60pt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518794" y="4122491"/>
            <a:ext cx="21348000" cy="8064304"/>
          </a:xfrm>
          <a:prstGeom prst="rect">
            <a:avLst/>
          </a:prstGeom>
          <a:ln>
            <a:noFill/>
          </a:ln>
        </p:spPr>
        <p:txBody>
          <a:bodyPr vert="horz" lIns="217719" tIns="108859" rIns="217719" bIns="108859" rtlCol="0">
            <a:no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marL="1431494" marR="0" lvl="1" indent="-342900" algn="l" defTabSz="21771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/>
              <a:t>Kliknij, aby edytować style wzorca tekstu</a:t>
            </a:r>
          </a:p>
          <a:p>
            <a:pPr marL="2721485" marR="0" lvl="2" indent="-342900" algn="l" defTabSz="21771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/>
              <a:t>Kliknij, aby edytować style wzorca tekstu</a:t>
            </a:r>
          </a:p>
          <a:p>
            <a:pPr lvl="1"/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1518794" y="12691442"/>
            <a:ext cx="5689971" cy="432047"/>
          </a:xfrm>
          <a:prstGeom prst="rect">
            <a:avLst/>
          </a:prstGeom>
        </p:spPr>
        <p:txBody>
          <a:bodyPr vert="horz" lIns="217719" tIns="108859" rIns="217719" bIns="108859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370D8-9945-46F2-AC31-6A2D75CD8D4D}" type="datetime1">
              <a:rPr lang="pl-PL" smtClean="0"/>
              <a:t>21.02.2020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17185384" y="12691490"/>
            <a:ext cx="5689971" cy="432000"/>
          </a:xfrm>
          <a:prstGeom prst="rect">
            <a:avLst/>
          </a:prstGeom>
        </p:spPr>
        <p:txBody>
          <a:bodyPr vert="horz" lIns="217719" tIns="108859" rIns="217719" bIns="108859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F4B92FC7-CFF9-4C4D-B39A-70E71C894D5E}"/>
              </a:ext>
            </a:extLst>
          </p:cNvPr>
          <p:cNvGrpSpPr/>
          <p:nvPr userDrawn="1"/>
        </p:nvGrpSpPr>
        <p:grpSpPr>
          <a:xfrm>
            <a:off x="1518794" y="1530794"/>
            <a:ext cx="21348000" cy="10656000"/>
            <a:chOff x="1518794" y="1530794"/>
            <a:chExt cx="21348000" cy="10656000"/>
          </a:xfrm>
        </p:grpSpPr>
        <p:cxnSp>
          <p:nvCxnSpPr>
            <p:cNvPr id="7" name="Łącznik prostoliniowy 6"/>
            <p:cNvCxnSpPr>
              <a:stCxn id="10" idx="0"/>
            </p:cNvCxnSpPr>
            <p:nvPr userDrawn="1"/>
          </p:nvCxnSpPr>
          <p:spPr>
            <a:xfrm>
              <a:off x="12192794" y="1530794"/>
              <a:ext cx="0" cy="10656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oliniowy 11"/>
            <p:cNvCxnSpPr/>
            <p:nvPr userDrawn="1"/>
          </p:nvCxnSpPr>
          <p:spPr>
            <a:xfrm>
              <a:off x="11472794" y="1530794"/>
              <a:ext cx="0" cy="10656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oliniowy 12"/>
            <p:cNvCxnSpPr/>
            <p:nvPr userDrawn="1"/>
          </p:nvCxnSpPr>
          <p:spPr>
            <a:xfrm>
              <a:off x="12930577" y="1530794"/>
              <a:ext cx="0" cy="10656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oliniowy 17"/>
            <p:cNvCxnSpPr>
              <a:stCxn id="10" idx="1"/>
            </p:cNvCxnSpPr>
            <p:nvPr userDrawn="1"/>
          </p:nvCxnSpPr>
          <p:spPr>
            <a:xfrm>
              <a:off x="1518794" y="6858794"/>
              <a:ext cx="2134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oliniowy 20"/>
            <p:cNvCxnSpPr/>
            <p:nvPr userDrawn="1"/>
          </p:nvCxnSpPr>
          <p:spPr>
            <a:xfrm>
              <a:off x="1518794" y="6138794"/>
              <a:ext cx="2134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oliniowy 21"/>
            <p:cNvCxnSpPr/>
            <p:nvPr userDrawn="1"/>
          </p:nvCxnSpPr>
          <p:spPr>
            <a:xfrm>
              <a:off x="1518794" y="7578794"/>
              <a:ext cx="2134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973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49" r:id="rId2"/>
    <p:sldLayoutId id="2147483672" r:id="rId3"/>
    <p:sldLayoutId id="2147483668" r:id="rId4"/>
    <p:sldLayoutId id="2147483677" r:id="rId5"/>
    <p:sldLayoutId id="2147483670" r:id="rId6"/>
    <p:sldLayoutId id="2147483650" r:id="rId7"/>
    <p:sldLayoutId id="2147483669" r:id="rId8"/>
    <p:sldLayoutId id="2147483651" r:id="rId9"/>
    <p:sldLayoutId id="2147483652" r:id="rId10"/>
    <p:sldLayoutId id="2147483667" r:id="rId11"/>
    <p:sldLayoutId id="2147483653" r:id="rId12"/>
    <p:sldLayoutId id="2147483654" r:id="rId13"/>
    <p:sldLayoutId id="2147483673" r:id="rId14"/>
    <p:sldLayoutId id="2147483675" r:id="rId15"/>
    <p:sldLayoutId id="2147483703" r:id="rId16"/>
    <p:sldLayoutId id="2147483702" r:id="rId17"/>
    <p:sldLayoutId id="2147483704" r:id="rId18"/>
    <p:sldLayoutId id="2147483657" r:id="rId19"/>
    <p:sldLayoutId id="2147483665" r:id="rId20"/>
    <p:sldLayoutId id="2147483705" r:id="rId21"/>
    <p:sldLayoutId id="2147483706" r:id="rId22"/>
    <p:sldLayoutId id="2147483707" r:id="rId23"/>
    <p:sldLayoutId id="2147483658" r:id="rId24"/>
    <p:sldLayoutId id="2147483666" r:id="rId25"/>
    <p:sldLayoutId id="2147483676" r:id="rId26"/>
    <p:sldLayoutId id="2147483660" r:id="rId27"/>
    <p:sldLayoutId id="2147483661" r:id="rId28"/>
    <p:sldLayoutId id="2147483662" r:id="rId29"/>
    <p:sldLayoutId id="2147483663" r:id="rId30"/>
    <p:sldLayoutId id="2147483701" r:id="rId31"/>
    <p:sldLayoutId id="2147483664" r:id="rId32"/>
    <p:sldLayoutId id="2147483700" r:id="rId33"/>
  </p:sldLayoutIdLst>
  <p:hf hdr="0"/>
  <p:txStyles>
    <p:titleStyle>
      <a:lvl1pPr algn="l" defTabSz="2177188" rtl="0" eaLnBrk="1" latinLnBrk="0" hangingPunct="1">
        <a:spcBef>
          <a:spcPct val="0"/>
        </a:spcBef>
        <a:buNone/>
        <a:defRPr sz="6000" kern="1200">
          <a:solidFill>
            <a:schemeClr val="tx1"/>
          </a:solidFill>
          <a:latin typeface="Billennium SemiBold" panose="00000700000000000000" pitchFamily="50" charset="0"/>
          <a:ea typeface="+mj-ea"/>
          <a:cs typeface="+mj-cs"/>
        </a:defRPr>
      </a:lvl1pPr>
    </p:titleStyle>
    <p:bodyStyle>
      <a:lvl1pPr marL="457200" indent="-457200" algn="l" defTabSz="2177188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1431494" marR="0" indent="-342900" algn="l" defTabSz="217718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tx2"/>
        </a:buClr>
        <a:buSzTx/>
        <a:buFont typeface="Wingdings" panose="05000000000000000000" pitchFamily="2" charset="2"/>
        <a:buChar char="§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2721485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079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4898673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987267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861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455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049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595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188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783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376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971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564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159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8752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otschool.microsoft.com/en-us/home" TargetMode="External"/><Relationship Id="rId2" Type="http://schemas.openxmlformats.org/officeDocument/2006/relationships/hyperlink" Target="https://microsoft.github.io/azure-iot-developer-kit/docs/project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hannel9.msdn.com/Shows/Internet-of-Things-Show" TargetMode="External"/><Relationship Id="rId5" Type="http://schemas.openxmlformats.org/officeDocument/2006/relationships/hyperlink" Target="https://azure.microsoft.com/en-us/overview/iot/" TargetMode="External"/><Relationship Id="rId4" Type="http://schemas.openxmlformats.org/officeDocument/2006/relationships/hyperlink" Target="https://docs.microsoft.com/en-us/azure/architecture/reference-architectures/iot/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F815DDC-E60B-42A1-A0E7-9D52767C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1</a:t>
            </a:fld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E599661-D9F1-454B-BFB9-40165F06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Billennium SemiBold"/>
              </a:rPr>
              <a:t>Microsoft Azure IoT &amp;</a:t>
            </a:r>
            <a:br>
              <a:rPr lang="en-US">
                <a:latin typeface="Billennium SemiBold"/>
              </a:rPr>
            </a:br>
            <a:r>
              <a:rPr lang="en-US">
                <a:latin typeface="Billennium SemiBold"/>
              </a:rPr>
              <a:t>Azure </a:t>
            </a:r>
            <a:r>
              <a:rPr lang="en-US" err="1">
                <a:latin typeface="Billennium SemiBold"/>
              </a:rPr>
              <a:t>MXChip</a:t>
            </a:r>
            <a:r>
              <a:rPr lang="en-US">
                <a:latin typeface="Billennium SemiBold"/>
              </a:rPr>
              <a:t> IoT </a:t>
            </a:r>
            <a:r>
              <a:rPr lang="en-US" err="1">
                <a:latin typeface="Billennium SemiBold"/>
              </a:rPr>
              <a:t>DevKit</a:t>
            </a:r>
            <a:endParaRPr lang="en-US" err="1"/>
          </a:p>
        </p:txBody>
      </p:sp>
      <p:pic>
        <p:nvPicPr>
          <p:cNvPr id="6" name="Obraz 6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CD2E6019-04E4-4251-BF54-B63285F079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5195" t="2029" r="3184" b="580"/>
          <a:stretch/>
        </p:blipFill>
        <p:spPr>
          <a:xfrm>
            <a:off x="11736263" y="3505200"/>
            <a:ext cx="11458102" cy="6823613"/>
          </a:xfrm>
        </p:spPr>
      </p:pic>
      <p:pic>
        <p:nvPicPr>
          <p:cNvPr id="11" name="Obraz 11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id="{858F97EF-43A1-4236-9342-A788A902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763" y="5570159"/>
            <a:ext cx="8859779" cy="255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74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52E96CF9-6D86-4835-BDD4-71CE2C2A6F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A8BA4F91-4F67-41FE-B905-46067DAC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latin typeface="Billennium SemiBold"/>
              </a:rPr>
              <a:t>Azure</a:t>
            </a:r>
            <a:r>
              <a:rPr lang="pl-PL">
                <a:latin typeface="Billennium SemiBold"/>
              </a:rPr>
              <a:t> </a:t>
            </a:r>
            <a:r>
              <a:rPr lang="pl-PL" err="1">
                <a:latin typeface="Billennium SemiBold"/>
              </a:rPr>
              <a:t>IoT</a:t>
            </a:r>
            <a:r>
              <a:rPr lang="pl-PL">
                <a:latin typeface="Billennium SemiBold"/>
              </a:rPr>
              <a:t> Solution Accelerators</a:t>
            </a:r>
            <a:endParaRPr lang="pl-PL"/>
          </a:p>
        </p:txBody>
      </p:sp>
      <p:pic>
        <p:nvPicPr>
          <p:cNvPr id="7" name="Obraz 7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BE73E3E8-FECE-46AA-B0A1-44671D06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52" y="2995953"/>
            <a:ext cx="21108455" cy="87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16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8089793-52C7-48B3-AE57-2E0A2FBA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11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52C8265C-16D9-45CE-8AA1-CB7E1E449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latin typeface="Billennium SemiBold"/>
              </a:rPr>
              <a:t>Azure</a:t>
            </a:r>
            <a:r>
              <a:rPr lang="pl-PL">
                <a:latin typeface="Billennium SemiBold"/>
              </a:rPr>
              <a:t> </a:t>
            </a:r>
            <a:r>
              <a:rPr lang="pl-PL" err="1">
                <a:latin typeface="Billennium SemiBold"/>
              </a:rPr>
              <a:t>IoT</a:t>
            </a:r>
            <a:r>
              <a:rPr lang="pl-PL">
                <a:latin typeface="Billennium SemiBold"/>
              </a:rPr>
              <a:t> Hub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B1D13387-F429-4B64-9891-EA6C8C79CE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964" y="3578016"/>
            <a:ext cx="9937750" cy="9545474"/>
          </a:xfrm>
        </p:spPr>
        <p:txBody>
          <a:bodyPr vert="horz" lIns="0" tIns="108859" rIns="217719" bIns="108859" rtlCol="0" anchor="t">
            <a:spAutoFit/>
          </a:bodyPr>
          <a:lstStyle/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Bi-directional communication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millions of devices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multi-language, open source SDKs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HTTPS/AMQPS/MQTTS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Send Telemetry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Receive Commands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Device Management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Device Twins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Queries &amp; Jobs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Scale up and down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Azure Monitor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Per Device Certificates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Per Device Enable/Disable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TLS Security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X.509 Support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r>
              <a:rPr lang="en-US" dirty="0">
                <a:latin typeface="Billennium"/>
              </a:rPr>
              <a:t>Firmware/Software Updates</a:t>
            </a:r>
          </a:p>
          <a:p>
            <a:pPr marL="680720" indent="-680720">
              <a:buFont typeface="Arial" panose="020B0604020202020204" pitchFamily="34" charset="0"/>
              <a:buChar char="•"/>
            </a:pPr>
            <a:endParaRPr lang="en-US" dirty="0">
              <a:latin typeface="Billennium"/>
            </a:endParaRPr>
          </a:p>
        </p:txBody>
      </p:sp>
      <p:pic>
        <p:nvPicPr>
          <p:cNvPr id="6" name="Obraz 6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C4924912-DD5E-4996-BF06-711AEE98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552" y="4457700"/>
            <a:ext cx="4800594" cy="48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5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155AC93-F53E-40DB-BD7E-16C845D8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DA999633-7AC5-4D1C-8677-843C9A32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Billennium SemiBold"/>
              </a:rPr>
              <a:t>Azure</a:t>
            </a:r>
            <a:r>
              <a:rPr lang="pl-PL" dirty="0">
                <a:latin typeface="Billennium SemiBold"/>
              </a:rPr>
              <a:t> Digital </a:t>
            </a:r>
            <a:r>
              <a:rPr lang="pl-PL" dirty="0" err="1">
                <a:latin typeface="Billennium SemiBold"/>
              </a:rPr>
              <a:t>Twins</a:t>
            </a:r>
            <a:endParaRPr lang="pl-PL" dirty="0">
              <a:latin typeface="Billennium SemiBold"/>
            </a:endParaRPr>
          </a:p>
        </p:txBody>
      </p:sp>
      <p:pic>
        <p:nvPicPr>
          <p:cNvPr id="13" name="Obraz 13" descr="Obraz zawierający tekst&#10;&#10;Opis wygenerowany przy bardzo wysokim poziomie pewności">
            <a:extLst>
              <a:ext uri="{FF2B5EF4-FFF2-40B4-BE49-F238E27FC236}">
                <a16:creationId xmlns:a16="http://schemas.microsoft.com/office/drawing/2014/main" id="{79D53936-772E-42E3-809D-EE543CC75A2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26" r="212"/>
          <a:stretch/>
        </p:blipFill>
        <p:spPr>
          <a:xfrm>
            <a:off x="7408506" y="2929942"/>
            <a:ext cx="16253927" cy="8542964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05D0D731-F231-45E0-8524-6D7BE4DD3E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5113" y="4267200"/>
            <a:ext cx="5873393" cy="7919594"/>
          </a:xfrm>
        </p:spPr>
        <p:txBody>
          <a:bodyPr vert="horz" lIns="217719" tIns="108859" rIns="217719" bIns="108859" rtlCol="0" anchor="t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Twin object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Spatial intelligence graph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Advanced compute 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Security through access control and Azure 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Spaces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Devices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Sensors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still in preview</a:t>
            </a:r>
            <a:endParaRPr lang="pl-P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034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C78FA2D-5BFE-401B-B8A4-6A87FF72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13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1D60BBBF-A7BB-4DE9-8AFC-55E10D779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latin typeface="Billennium SemiBold"/>
              </a:rPr>
              <a:t>Azure</a:t>
            </a:r>
            <a:r>
              <a:rPr lang="pl-PL">
                <a:latin typeface="Billennium SemiBold"/>
              </a:rPr>
              <a:t> Time Series </a:t>
            </a:r>
            <a:r>
              <a:rPr lang="pl-PL" err="1">
                <a:latin typeface="Billennium SemiBold"/>
              </a:rPr>
              <a:t>Insights</a:t>
            </a:r>
          </a:p>
        </p:txBody>
      </p:sp>
      <p:pic>
        <p:nvPicPr>
          <p:cNvPr id="11" name="Obraz 11" descr="Obraz zawierający rysunek, znak, żywność&#10;&#10;Opis wygenerowany przy bardzo wysokim poziomie pewności">
            <a:extLst>
              <a:ext uri="{FF2B5EF4-FFF2-40B4-BE49-F238E27FC236}">
                <a16:creationId xmlns:a16="http://schemas.microsoft.com/office/drawing/2014/main" id="{A6BE027C-C2C7-4BED-9225-BB9E07ED26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71" t="-4" r="658" b="4"/>
          <a:stretch/>
        </p:blipFill>
        <p:spPr>
          <a:xfrm>
            <a:off x="14115613" y="3750784"/>
            <a:ext cx="6139541" cy="6216019"/>
          </a:xfrm>
        </p:spPr>
      </p:pic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CF1B4F1-A66F-42CC-93CA-8942E87A18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217719" tIns="108859" rIns="217719" bIns="108859" rtlCol="0" anchor="t">
            <a:no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pl-PL" dirty="0" err="1">
                <a:ea typeface="+mn-lt"/>
                <a:cs typeface="+mn-lt"/>
              </a:rPr>
              <a:t>Specfic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tool</a:t>
            </a:r>
            <a:r>
              <a:rPr lang="pl-PL" dirty="0">
                <a:ea typeface="+mn-lt"/>
                <a:cs typeface="+mn-lt"/>
              </a:rPr>
              <a:t> to </a:t>
            </a:r>
            <a:r>
              <a:rPr lang="pl-PL" dirty="0" err="1">
                <a:ea typeface="+mn-lt"/>
                <a:cs typeface="+mn-lt"/>
              </a:rPr>
              <a:t>analyze</a:t>
            </a:r>
            <a:r>
              <a:rPr lang="pl-PL" dirty="0">
                <a:ea typeface="+mn-lt"/>
                <a:cs typeface="+mn-lt"/>
              </a:rPr>
              <a:t> Time-Series data 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pl-PL" dirty="0" err="1">
                <a:ea typeface="+mn-lt"/>
                <a:cs typeface="+mn-lt"/>
              </a:rPr>
              <a:t>Automatically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infer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schema</a:t>
            </a:r>
            <a:r>
              <a:rPr lang="pl-PL" dirty="0">
                <a:ea typeface="+mn-lt"/>
                <a:cs typeface="+mn-lt"/>
              </a:rPr>
              <a:t> of </a:t>
            </a:r>
            <a:r>
              <a:rPr lang="pl-PL" dirty="0" err="1">
                <a:ea typeface="+mn-lt"/>
                <a:cs typeface="+mn-lt"/>
              </a:rPr>
              <a:t>incoming</a:t>
            </a:r>
            <a:r>
              <a:rPr lang="pl-PL" dirty="0">
                <a:ea typeface="+mn-lt"/>
                <a:cs typeface="+mn-lt"/>
              </a:rPr>
              <a:t> data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pl-PL" dirty="0" err="1">
                <a:ea typeface="+mn-lt"/>
                <a:cs typeface="+mn-lt"/>
              </a:rPr>
              <a:t>Easily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allow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visual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analysis</a:t>
            </a:r>
            <a:r>
              <a:rPr lang="pl-PL" dirty="0">
                <a:ea typeface="+mn-lt"/>
                <a:cs typeface="+mn-lt"/>
              </a:rPr>
              <a:t> of </a:t>
            </a:r>
            <a:r>
              <a:rPr lang="pl-PL" dirty="0" err="1">
                <a:ea typeface="+mn-lt"/>
                <a:cs typeface="+mn-lt"/>
              </a:rPr>
              <a:t>time-series</a:t>
            </a:r>
            <a:r>
              <a:rPr lang="pl-PL" dirty="0">
                <a:ea typeface="+mn-lt"/>
                <a:cs typeface="+mn-lt"/>
              </a:rPr>
              <a:t> data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pl-PL" dirty="0">
                <a:ea typeface="+mn-lt"/>
                <a:cs typeface="+mn-lt"/>
              </a:rPr>
              <a:t>Storage in-</a:t>
            </a:r>
            <a:r>
              <a:rPr lang="pl-PL" dirty="0" err="1">
                <a:ea typeface="+mn-lt"/>
                <a:cs typeface="+mn-lt"/>
              </a:rPr>
              <a:t>memory</a:t>
            </a:r>
            <a:r>
              <a:rPr lang="pl-PL" dirty="0">
                <a:ea typeface="+mn-lt"/>
                <a:cs typeface="+mn-lt"/>
              </a:rPr>
              <a:t> and SSD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pl-PL" dirty="0" err="1">
                <a:ea typeface="+mn-lt"/>
                <a:cs typeface="+mn-lt"/>
              </a:rPr>
              <a:t>Easy</a:t>
            </a:r>
            <a:r>
              <a:rPr lang="pl-PL" dirty="0">
                <a:ea typeface="+mn-lt"/>
                <a:cs typeface="+mn-lt"/>
              </a:rPr>
              <a:t> </a:t>
            </a:r>
            <a:r>
              <a:rPr lang="pl-PL" dirty="0" err="1">
                <a:ea typeface="+mn-lt"/>
                <a:cs typeface="+mn-lt"/>
              </a:rPr>
              <a:t>connection</a:t>
            </a:r>
            <a:r>
              <a:rPr lang="pl-PL" dirty="0">
                <a:ea typeface="+mn-lt"/>
                <a:cs typeface="+mn-lt"/>
              </a:rPr>
              <a:t> with </a:t>
            </a:r>
            <a:r>
              <a:rPr lang="pl-PL" dirty="0" err="1">
                <a:ea typeface="+mn-lt"/>
                <a:cs typeface="+mn-lt"/>
              </a:rPr>
              <a:t>IoT</a:t>
            </a:r>
            <a:r>
              <a:rPr lang="pl-PL" dirty="0">
                <a:ea typeface="+mn-lt"/>
                <a:cs typeface="+mn-lt"/>
              </a:rPr>
              <a:t> Hub</a:t>
            </a:r>
            <a:endParaRPr lang="en-US" dirty="0">
              <a:ea typeface="+mn-lt"/>
              <a:cs typeface="+mn-lt"/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en-US" dirty="0">
                <a:ea typeface="+mn-lt"/>
                <a:cs typeface="+mn-lt"/>
              </a:rPr>
              <a:t>Simple and fast navigation</a:t>
            </a:r>
            <a:endParaRPr lang="pl-PL" dirty="0">
              <a:ea typeface="+mn-lt"/>
              <a:cs typeface="+mn-lt"/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endParaRPr lang="pl-PL" dirty="0">
              <a:ea typeface="+mn-lt"/>
              <a:cs typeface="+mn-lt"/>
            </a:endParaRPr>
          </a:p>
          <a:p>
            <a:pPr marL="457200" indent="-457200">
              <a:buFont typeface="Arial" panose="05000000000000000000" pitchFamily="2" charset="2"/>
              <a:buChar char="•"/>
            </a:pPr>
            <a:endParaRPr lang="pl-PL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0544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2A33D7A-F94B-480E-8705-9DD91968B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14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0D3219DF-C4CF-4A3C-BF8F-11BFD767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latin typeface="Billennium SemiBold"/>
              </a:rPr>
              <a:t>Azure</a:t>
            </a:r>
            <a:r>
              <a:rPr lang="pl-PL">
                <a:latin typeface="Billennium SemiBold"/>
              </a:rPr>
              <a:t> </a:t>
            </a:r>
            <a:r>
              <a:rPr lang="pl-PL" err="1">
                <a:latin typeface="Billennium SemiBold"/>
              </a:rPr>
              <a:t>MXChip</a:t>
            </a:r>
            <a:r>
              <a:rPr lang="pl-PL">
                <a:latin typeface="Billennium SemiBold"/>
              </a:rPr>
              <a:t> </a:t>
            </a:r>
            <a:r>
              <a:rPr lang="pl-PL" err="1">
                <a:latin typeface="Billennium SemiBold"/>
              </a:rPr>
              <a:t>IoT</a:t>
            </a:r>
            <a:r>
              <a:rPr lang="pl-PL">
                <a:latin typeface="Billennium SemiBold"/>
              </a:rPr>
              <a:t> </a:t>
            </a:r>
            <a:r>
              <a:rPr lang="pl-PL" err="1">
                <a:latin typeface="Billennium SemiBold"/>
              </a:rPr>
              <a:t>DevKit</a:t>
            </a:r>
            <a:r>
              <a:rPr lang="pl-PL">
                <a:latin typeface="Billennium SemiBold"/>
              </a:rPr>
              <a:t> </a:t>
            </a:r>
            <a:r>
              <a:rPr lang="pl-PL" err="1">
                <a:latin typeface="Billennium SemiBold"/>
              </a:rPr>
              <a:t>Overview</a:t>
            </a:r>
          </a:p>
        </p:txBody>
      </p:sp>
      <p:pic>
        <p:nvPicPr>
          <p:cNvPr id="10" name="Obraz 10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D38BB13B-6286-4E74-A3D1-FBF8FC28FC0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90" t="369" r="1855" b="1385"/>
          <a:stretch/>
        </p:blipFill>
        <p:spPr>
          <a:xfrm>
            <a:off x="12760324" y="1569688"/>
            <a:ext cx="10111627" cy="10469912"/>
          </a:xfr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99DC26-0E49-4586-BE99-8ED237BE6F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15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3FE26BA-40BC-49F0-9748-2B5B5237AB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15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3D9CE76F-F18E-4C79-A889-211F6C27E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Billennium SemiBold"/>
              </a:rPr>
              <a:t>Demo </a:t>
            </a:r>
            <a:r>
              <a:rPr lang="pl-PL" err="1">
                <a:latin typeface="Billennium SemiBold"/>
              </a:rPr>
              <a:t>architecture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7F2CE4-90C6-4F02-B976-84288866D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84" y="3402410"/>
            <a:ext cx="19674045" cy="78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7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36DCC-2FEF-496A-9A1C-2BFCF8EA26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16</a:t>
            </a:fld>
            <a:endParaRPr lang="pl-PL"/>
          </a:p>
        </p:txBody>
      </p:sp>
      <p:pic>
        <p:nvPicPr>
          <p:cNvPr id="2050" name="Picture 2" descr="Znalezione obrazy dla zapytania demo time">
            <a:extLst>
              <a:ext uri="{FF2B5EF4-FFF2-40B4-BE49-F238E27FC236}">
                <a16:creationId xmlns:a16="http://schemas.microsoft.com/office/drawing/2014/main" id="{EF7CD3AE-D8D0-4124-907D-6C36A44DCB7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00" y="2790342"/>
            <a:ext cx="14284787" cy="8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419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3A2301F-499F-4D42-83F5-42CED1CF37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17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1446CA0F-D280-407D-9A82-50745281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Billennium SemiBold"/>
              </a:rPr>
              <a:t>Demo </a:t>
            </a:r>
            <a:r>
              <a:rPr lang="en-US">
                <a:latin typeface="Billennium SemiBold"/>
              </a:rPr>
              <a:t>photos</a:t>
            </a:r>
            <a:endParaRPr lang="pl-PL"/>
          </a:p>
        </p:txBody>
      </p:sp>
      <p:pic>
        <p:nvPicPr>
          <p:cNvPr id="37" name="Picture Placeholder 36" descr="A close up of a sign&#10;&#10;Description automatically generated">
            <a:extLst>
              <a:ext uri="{FF2B5EF4-FFF2-40B4-BE49-F238E27FC236}">
                <a16:creationId xmlns:a16="http://schemas.microsoft.com/office/drawing/2014/main" id="{5FC1CE17-CFF4-4508-B363-9DEBD94CB38C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t="28530" r="-256" b="15715"/>
          <a:stretch/>
        </p:blipFill>
        <p:spPr>
          <a:xfrm>
            <a:off x="13087350" y="3429000"/>
            <a:ext cx="10080624" cy="7562849"/>
          </a:xfrm>
        </p:spPr>
      </p:pic>
      <p:pic>
        <p:nvPicPr>
          <p:cNvPr id="34" name="Picture Placeholder 33" descr="A close up of a street&#10;&#10;Description automatically generated">
            <a:extLst>
              <a:ext uri="{FF2B5EF4-FFF2-40B4-BE49-F238E27FC236}">
                <a16:creationId xmlns:a16="http://schemas.microsoft.com/office/drawing/2014/main" id="{F058B4AA-8934-4CFA-95F6-8015C6C3B96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09" b="19723"/>
          <a:stretch/>
        </p:blipFill>
        <p:spPr>
          <a:xfrm>
            <a:off x="1519238" y="3429000"/>
            <a:ext cx="10080625" cy="7562849"/>
          </a:xfrm>
        </p:spPr>
      </p:pic>
    </p:spTree>
    <p:extLst>
      <p:ext uri="{BB962C8B-B14F-4D97-AF65-F5344CB8AC3E}">
        <p14:creationId xmlns:p14="http://schemas.microsoft.com/office/powerpoint/2010/main" val="1769812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3A2301F-499F-4D42-83F5-42CED1CF37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18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1446CA0F-D280-407D-9A82-50745281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Billennium SemiBold"/>
              </a:rPr>
              <a:t>Demo </a:t>
            </a:r>
            <a:r>
              <a:rPr lang="en-US">
                <a:latin typeface="Billennium SemiBold"/>
              </a:rPr>
              <a:t>photos</a:t>
            </a:r>
            <a:endParaRPr lang="pl-PL"/>
          </a:p>
        </p:txBody>
      </p:sp>
      <p:pic>
        <p:nvPicPr>
          <p:cNvPr id="9" name="Picture Placeholder 8" descr="A picture containing sitting, small, orange, holding&#10;&#10;Description automatically generated">
            <a:extLst>
              <a:ext uri="{FF2B5EF4-FFF2-40B4-BE49-F238E27FC236}">
                <a16:creationId xmlns:a16="http://schemas.microsoft.com/office/drawing/2014/main" id="{58326C26-8B1E-40F8-8E2F-BB9289D3DC9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9" b="13339"/>
          <a:stretch/>
        </p:blipFill>
        <p:spPr>
          <a:xfrm>
            <a:off x="1519238" y="2971800"/>
            <a:ext cx="10096691" cy="8892000"/>
          </a:xfrm>
        </p:spPr>
      </p:pic>
      <p:pic>
        <p:nvPicPr>
          <p:cNvPr id="11" name="Picture Placeholder 10" descr="A picture containing orange, phone&#10;&#10;Description automatically generated">
            <a:extLst>
              <a:ext uri="{FF2B5EF4-FFF2-40B4-BE49-F238E27FC236}">
                <a16:creationId xmlns:a16="http://schemas.microsoft.com/office/drawing/2014/main" id="{9D00C286-C3D0-4158-94F8-EF82B16EE854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" t="20466" b="13362"/>
          <a:stretch/>
        </p:blipFill>
        <p:spPr>
          <a:xfrm>
            <a:off x="12778664" y="2971800"/>
            <a:ext cx="10096691" cy="8892000"/>
          </a:xfrm>
        </p:spPr>
      </p:pic>
    </p:spTree>
    <p:extLst>
      <p:ext uri="{BB962C8B-B14F-4D97-AF65-F5344CB8AC3E}">
        <p14:creationId xmlns:p14="http://schemas.microsoft.com/office/powerpoint/2010/main" val="3056450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3A2301F-499F-4D42-83F5-42CED1CF37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19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1446CA0F-D280-407D-9A82-507452811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Billennium SemiBold"/>
              </a:rPr>
              <a:t>Demo </a:t>
            </a:r>
            <a:r>
              <a:rPr lang="en-US">
                <a:latin typeface="Billennium SemiBold"/>
              </a:rPr>
              <a:t>photos</a:t>
            </a:r>
            <a:endParaRPr lang="pl-PL"/>
          </a:p>
        </p:txBody>
      </p:sp>
      <p:pic>
        <p:nvPicPr>
          <p:cNvPr id="10" name="Picture Placeholder 9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A8CA410-5FB9-48A1-9DD9-FC7C8063522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7" b="10826"/>
          <a:stretch/>
        </p:blipFill>
        <p:spPr>
          <a:xfrm>
            <a:off x="1519238" y="2952750"/>
            <a:ext cx="10080000" cy="9234044"/>
          </a:xfrm>
        </p:spPr>
      </p:pic>
      <p:pic>
        <p:nvPicPr>
          <p:cNvPr id="13" name="Picture Placeholder 12" descr="A picture containing sitting, small, black, orange&#10;&#10;Description automatically generated">
            <a:extLst>
              <a:ext uri="{FF2B5EF4-FFF2-40B4-BE49-F238E27FC236}">
                <a16:creationId xmlns:a16="http://schemas.microsoft.com/office/drawing/2014/main" id="{F050D26B-9330-425E-9D4D-AFF1575AF320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5" b="10959"/>
          <a:stretch/>
        </p:blipFill>
        <p:spPr>
          <a:xfrm>
            <a:off x="12795355" y="2952750"/>
            <a:ext cx="10080000" cy="9234044"/>
          </a:xfrm>
        </p:spPr>
      </p:pic>
    </p:spTree>
    <p:extLst>
      <p:ext uri="{BB962C8B-B14F-4D97-AF65-F5344CB8AC3E}">
        <p14:creationId xmlns:p14="http://schemas.microsoft.com/office/powerpoint/2010/main" val="2399282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A2408-A5DC-4E48-B541-EC43CCA5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2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784C0-5E51-404C-9FCA-0E6C3857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E8781-2793-44BC-983B-ABCE1964D5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2794" y="4059463"/>
            <a:ext cx="9937750" cy="5605934"/>
          </a:xfrm>
        </p:spPr>
        <p:txBody>
          <a:bodyPr vert="horz" lIns="0" tIns="108859" rIns="217719" bIns="108859" rtlCol="0" anchor="t">
            <a:spAutoFit/>
          </a:bodyPr>
          <a:lstStyle/>
          <a:p>
            <a:pPr marL="680720" indent="-680720"/>
            <a:r>
              <a:rPr lang="pl-PL" sz="4000" err="1">
                <a:latin typeface="Billennium"/>
              </a:rPr>
              <a:t>IoT</a:t>
            </a:r>
            <a:r>
              <a:rPr lang="pl-PL" sz="4000">
                <a:latin typeface="Billennium"/>
              </a:rPr>
              <a:t> </a:t>
            </a:r>
            <a:r>
              <a:rPr lang="pl-PL" sz="4000" err="1">
                <a:latin typeface="Billennium"/>
              </a:rPr>
              <a:t>Overview</a:t>
            </a:r>
            <a:endParaRPr lang="en-US" sz="4000" err="1"/>
          </a:p>
          <a:p>
            <a:pPr marL="680720" indent="-680720"/>
            <a:r>
              <a:rPr lang="en-US" sz="4000">
                <a:latin typeface="Billennium"/>
              </a:rPr>
              <a:t>IoT Real World Examples</a:t>
            </a:r>
            <a:endParaRPr lang="en-US" sz="4000"/>
          </a:p>
          <a:p>
            <a:pPr marL="680720" indent="-680720"/>
            <a:r>
              <a:rPr lang="en-US" sz="4000">
                <a:latin typeface="Billennium"/>
              </a:rPr>
              <a:t>Microsoft Azure IoT Services</a:t>
            </a:r>
          </a:p>
          <a:p>
            <a:pPr marL="680720" indent="-680720"/>
            <a:r>
              <a:rPr lang="en-US" sz="4000">
                <a:latin typeface="Billennium"/>
              </a:rPr>
              <a:t>Azure </a:t>
            </a:r>
            <a:r>
              <a:rPr lang="en-US" sz="4000" err="1">
                <a:latin typeface="Billennium"/>
              </a:rPr>
              <a:t>MXChip</a:t>
            </a:r>
            <a:r>
              <a:rPr lang="en-US" sz="4000">
                <a:latin typeface="Billennium"/>
              </a:rPr>
              <a:t> IoT </a:t>
            </a:r>
            <a:r>
              <a:rPr lang="en-US" sz="4000" err="1">
                <a:latin typeface="Billennium"/>
              </a:rPr>
              <a:t>DevKit</a:t>
            </a:r>
            <a:r>
              <a:rPr lang="en-US" sz="4000">
                <a:latin typeface="Billennium"/>
              </a:rPr>
              <a:t> Overview</a:t>
            </a:r>
            <a:endParaRPr lang="en-US" sz="4000"/>
          </a:p>
          <a:p>
            <a:pPr marL="680720" indent="-680720"/>
            <a:r>
              <a:rPr lang="en-US" sz="4000">
                <a:latin typeface="Billennium"/>
              </a:rPr>
              <a:t>Demo</a:t>
            </a:r>
          </a:p>
          <a:p>
            <a:pPr marL="680720" indent="-680720"/>
            <a:r>
              <a:rPr lang="en-US" sz="4000"/>
              <a:t>Resources</a:t>
            </a:r>
          </a:p>
          <a:p>
            <a:pPr marL="680720" indent="-680720"/>
            <a:r>
              <a:rPr lang="en-US" sz="4000"/>
              <a:t>Q&amp;A</a:t>
            </a:r>
            <a:endParaRPr lang="pl-PL" sz="4000"/>
          </a:p>
        </p:txBody>
      </p:sp>
    </p:spTree>
    <p:extLst>
      <p:ext uri="{BB962C8B-B14F-4D97-AF65-F5344CB8AC3E}">
        <p14:creationId xmlns:p14="http://schemas.microsoft.com/office/powerpoint/2010/main" val="306429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3A2301F-499F-4D42-83F5-42CED1CF37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20</a:t>
            </a:fld>
            <a:endParaRPr lang="pl-PL"/>
          </a:p>
        </p:txBody>
      </p:sp>
      <p:pic>
        <p:nvPicPr>
          <p:cNvPr id="7" name="VID_20200216_122906">
            <a:hlinkClick r:id="" action="ppaction://media"/>
            <a:extLst>
              <a:ext uri="{FF2B5EF4-FFF2-40B4-BE49-F238E27FC236}">
                <a16:creationId xmlns:a16="http://schemas.microsoft.com/office/drawing/2014/main" id="{719155E7-F7CD-4737-BC48-B50C8F352A55}"/>
              </a:ext>
            </a:extLst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99563" y="1530350"/>
            <a:ext cx="5993900" cy="10656000"/>
          </a:xfrm>
        </p:spPr>
      </p:pic>
    </p:spTree>
    <p:extLst>
      <p:ext uri="{BB962C8B-B14F-4D97-AF65-F5344CB8AC3E}">
        <p14:creationId xmlns:p14="http://schemas.microsoft.com/office/powerpoint/2010/main" val="305443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35D4ED5-0814-4EEB-BCDE-BCD50C56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21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631FFFE2-CCE4-4A57-A276-D630AE83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Billennium SemiBold"/>
              </a:rPr>
              <a:t>IoT projects can be complex</a:t>
            </a:r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250BC3D-8BF9-49A5-9107-38308E0C0D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6509" y="5562600"/>
            <a:ext cx="9937750" cy="2605113"/>
          </a:xfrm>
        </p:spPr>
        <p:txBody>
          <a:bodyPr vert="horz" lIns="0" tIns="108859" rIns="217719" bIns="108859" rtlCol="0" anchor="ctr">
            <a:spAutoFit/>
          </a:bodyPr>
          <a:lstStyle/>
          <a:p>
            <a:pPr marL="680720" indent="-680720"/>
            <a:r>
              <a:rPr lang="pl-PL">
                <a:latin typeface="Billennium"/>
              </a:rPr>
              <a:t>Difficult to maintain cohesive security</a:t>
            </a:r>
          </a:p>
          <a:p>
            <a:pPr marL="680720" indent="-680720"/>
            <a:r>
              <a:rPr lang="pl-PL">
                <a:latin typeface="Billennium"/>
              </a:rPr>
              <a:t>Time-consuming to get started</a:t>
            </a:r>
            <a:endParaRPr lang="pl-PL"/>
          </a:p>
          <a:p>
            <a:pPr marL="680720" indent="-680720"/>
            <a:r>
              <a:rPr lang="pl-PL">
                <a:latin typeface="Billennium"/>
              </a:rPr>
              <a:t>Incompatibile with existing infrastructure</a:t>
            </a:r>
          </a:p>
          <a:p>
            <a:pPr marL="680720" indent="-680720"/>
            <a:r>
              <a:rPr lang="pl-PL">
                <a:latin typeface="Billennium"/>
              </a:rPr>
              <a:t>Challenging to scale over time</a:t>
            </a:r>
          </a:p>
        </p:txBody>
      </p:sp>
    </p:spTree>
    <p:extLst>
      <p:ext uri="{BB962C8B-B14F-4D97-AF65-F5344CB8AC3E}">
        <p14:creationId xmlns:p14="http://schemas.microsoft.com/office/powerpoint/2010/main" val="13108715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0302E7-90E5-4A43-8EC8-022B14AE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22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65521F-801A-4676-A7A2-BD33E638E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is simplifying IoT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16E280-9699-4328-9C7C-87FDA636FA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6509" y="3632634"/>
            <a:ext cx="9937750" cy="4349180"/>
          </a:xfrm>
        </p:spPr>
        <p:txBody>
          <a:bodyPr/>
          <a:lstStyle/>
          <a:p>
            <a:r>
              <a:rPr lang="en-US" dirty="0"/>
              <a:t>Easier to build secure, scalable solutions from device to cloud</a:t>
            </a:r>
          </a:p>
          <a:p>
            <a:r>
              <a:rPr lang="en-US" dirty="0"/>
              <a:t>Easier to provision devices at scale</a:t>
            </a:r>
          </a:p>
          <a:p>
            <a:r>
              <a:rPr lang="en-US" dirty="0"/>
              <a:t>Easier to manager devices at scale</a:t>
            </a:r>
          </a:p>
          <a:p>
            <a:r>
              <a:rPr lang="en-US" dirty="0"/>
              <a:t>Easier to find insights from your IoT devices</a:t>
            </a:r>
          </a:p>
          <a:p>
            <a:r>
              <a:rPr lang="en-US" dirty="0"/>
              <a:t>Easier to infuse devices with intelligence</a:t>
            </a:r>
          </a:p>
          <a:p>
            <a:r>
              <a:rPr lang="en-US" dirty="0"/>
              <a:t>Easier to benefit from IoT</a:t>
            </a:r>
          </a:p>
        </p:txBody>
      </p:sp>
    </p:spTree>
    <p:extLst>
      <p:ext uri="{BB962C8B-B14F-4D97-AF65-F5344CB8AC3E}">
        <p14:creationId xmlns:p14="http://schemas.microsoft.com/office/powerpoint/2010/main" val="3662173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7FA880-3501-4337-A500-72EDB86AD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23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0EAA1F-B810-43BC-AEFC-BCE53DD00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the innovation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8EBBD5-2893-4C71-852E-A8DF09A82F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6509" y="3632634"/>
            <a:ext cx="9937750" cy="6757531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Cloud</a:t>
            </a:r>
          </a:p>
          <a:p>
            <a:pPr lvl="1"/>
            <a:r>
              <a:rPr lang="en-US" dirty="0"/>
              <a:t>Globally available, unlimited compute resources</a:t>
            </a:r>
          </a:p>
          <a:p>
            <a:pPr marL="852488" indent="-514350">
              <a:buFont typeface="+mj-lt"/>
              <a:buAutoNum type="arabicPeriod"/>
            </a:pPr>
            <a:r>
              <a:rPr lang="en-US" dirty="0"/>
              <a:t>IoT</a:t>
            </a:r>
          </a:p>
          <a:p>
            <a:pPr marL="1602944" lvl="1" indent="-514350"/>
            <a:r>
              <a:rPr lang="en-US" dirty="0"/>
              <a:t>Harnessing signals from sensors and devices, managed centrally by the cloud</a:t>
            </a:r>
          </a:p>
          <a:p>
            <a:pPr marL="852488" indent="-514350">
              <a:buFont typeface="+mj-lt"/>
              <a:buAutoNum type="arabicPeriod"/>
            </a:pPr>
            <a:r>
              <a:rPr lang="en-US" dirty="0"/>
              <a:t>Edge</a:t>
            </a:r>
          </a:p>
          <a:p>
            <a:pPr lvl="1"/>
            <a:r>
              <a:rPr lang="en-US" dirty="0"/>
              <a:t>Intelligence offloaded from the cloud to IoT devices</a:t>
            </a:r>
          </a:p>
          <a:p>
            <a:pPr marL="852488" indent="-514350">
              <a:buFont typeface="+mj-lt"/>
              <a:buAutoNum type="arabicPeriod"/>
            </a:pPr>
            <a:r>
              <a:rPr lang="en-US" dirty="0"/>
              <a:t>AI</a:t>
            </a:r>
          </a:p>
          <a:p>
            <a:pPr lvl="1"/>
            <a:r>
              <a:rPr lang="en-US" dirty="0"/>
              <a:t>Breakthrough intelligence capabilities, in the cloud and on the edge</a:t>
            </a:r>
          </a:p>
        </p:txBody>
      </p:sp>
    </p:spTree>
    <p:extLst>
      <p:ext uri="{BB962C8B-B14F-4D97-AF65-F5344CB8AC3E}">
        <p14:creationId xmlns:p14="http://schemas.microsoft.com/office/powerpoint/2010/main" val="2652905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9B68880-63D5-4543-B10F-CBBE08CA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24</a:t>
            </a:fld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F722B53-BF63-40B0-B681-2544CFBDD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Billennium SemiBold"/>
              </a:rPr>
              <a:t>Developers </a:t>
            </a:r>
            <a:r>
              <a:rPr lang="pl-PL" dirty="0" err="1">
                <a:latin typeface="Billennium SemiBold"/>
              </a:rPr>
              <a:t>SDKs</a:t>
            </a:r>
            <a:r>
              <a:rPr lang="pl-PL" dirty="0">
                <a:latin typeface="Billennium SemiBold"/>
              </a:rPr>
              <a:t> &amp; Tools</a:t>
            </a:r>
            <a:endParaRPr lang="pl-PL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C8E87BFD-3F46-47A9-AAC1-048BF006B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6509" y="3632634"/>
            <a:ext cx="9937750" cy="5464870"/>
          </a:xfrm>
        </p:spPr>
        <p:txBody>
          <a:bodyPr vert="horz" lIns="0" tIns="108859" rIns="217719" bIns="108859" rtlCol="0" anchor="t">
            <a:spAutoFit/>
          </a:bodyPr>
          <a:lstStyle/>
          <a:p>
            <a:pPr marL="680720" indent="-680720"/>
            <a:r>
              <a:rPr lang="pl-PL" dirty="0" err="1">
                <a:latin typeface="Billennium"/>
              </a:rPr>
              <a:t>Azure</a:t>
            </a:r>
            <a:r>
              <a:rPr lang="pl-PL" dirty="0">
                <a:latin typeface="Billennium"/>
              </a:rPr>
              <a:t> </a:t>
            </a:r>
            <a:r>
              <a:rPr lang="pl-PL" dirty="0" err="1">
                <a:latin typeface="Billennium"/>
              </a:rPr>
              <a:t>SDKs</a:t>
            </a:r>
          </a:p>
          <a:p>
            <a:pPr marL="680720" indent="-680720"/>
            <a:r>
              <a:rPr lang="pl-PL" dirty="0">
                <a:latin typeface="Billennium"/>
              </a:rPr>
              <a:t>Open </a:t>
            </a:r>
            <a:r>
              <a:rPr lang="pl-PL" dirty="0" err="1">
                <a:latin typeface="Billennium"/>
              </a:rPr>
              <a:t>source</a:t>
            </a:r>
            <a:r>
              <a:rPr lang="pl-PL" dirty="0">
                <a:latin typeface="Billennium"/>
              </a:rPr>
              <a:t> </a:t>
            </a:r>
            <a:r>
              <a:rPr lang="pl-PL" dirty="0" err="1">
                <a:latin typeface="Billennium"/>
              </a:rPr>
              <a:t>SDKs</a:t>
            </a:r>
            <a:r>
              <a:rPr lang="pl-PL" dirty="0">
                <a:latin typeface="Billennium"/>
              </a:rPr>
              <a:t> for </a:t>
            </a:r>
            <a:r>
              <a:rPr lang="pl-PL" dirty="0" err="1">
                <a:latin typeface="Billennium"/>
              </a:rPr>
              <a:t>Azure</a:t>
            </a:r>
            <a:r>
              <a:rPr lang="pl-PL" dirty="0">
                <a:latin typeface="Billennium"/>
              </a:rPr>
              <a:t> </a:t>
            </a:r>
            <a:r>
              <a:rPr lang="pl-PL" dirty="0" err="1">
                <a:latin typeface="Billennium"/>
              </a:rPr>
              <a:t>IoT</a:t>
            </a:r>
            <a:r>
              <a:rPr lang="pl-PL" dirty="0">
                <a:latin typeface="Billennium"/>
              </a:rPr>
              <a:t> Hub</a:t>
            </a:r>
          </a:p>
          <a:p>
            <a:pPr marL="1431290" lvl="1"/>
            <a:r>
              <a:rPr lang="pl-PL" dirty="0">
                <a:latin typeface="Billennium"/>
              </a:rPr>
              <a:t>Github.com/</a:t>
            </a:r>
            <a:r>
              <a:rPr lang="pl-PL" dirty="0" err="1">
                <a:latin typeface="Billennium"/>
              </a:rPr>
              <a:t>azure</a:t>
            </a:r>
            <a:r>
              <a:rPr lang="pl-PL" dirty="0">
                <a:latin typeface="Billennium"/>
              </a:rPr>
              <a:t>/</a:t>
            </a:r>
            <a:r>
              <a:rPr lang="pl-PL" dirty="0" err="1">
                <a:latin typeface="Billennium"/>
              </a:rPr>
              <a:t>azure-iot-sdks</a:t>
            </a:r>
          </a:p>
          <a:p>
            <a:pPr marL="1431290" lvl="1"/>
            <a:r>
              <a:rPr lang="pl-PL" dirty="0">
                <a:latin typeface="Billennium"/>
              </a:rPr>
              <a:t>Service Client SDK – C#, Java, </a:t>
            </a:r>
            <a:r>
              <a:rPr lang="pl-PL" dirty="0" err="1">
                <a:latin typeface="Billennium"/>
              </a:rPr>
              <a:t>Javascript</a:t>
            </a:r>
            <a:endParaRPr lang="pl-PL" dirty="0" err="1">
              <a:latin typeface="Billennium" pitchFamily="2" charset="0"/>
            </a:endParaRPr>
          </a:p>
          <a:p>
            <a:pPr marL="1431290" lvl="1"/>
            <a:r>
              <a:rPr lang="pl-PL" dirty="0">
                <a:latin typeface="Billennium"/>
              </a:rPr>
              <a:t>Device Client SDK – C, JavaScript, Java, C#</a:t>
            </a:r>
          </a:p>
          <a:p>
            <a:pPr marL="680720" indent="-680720">
              <a:buFont typeface="System Font" panose="05000000000000000000" pitchFamily="2" charset="2"/>
              <a:buChar char="→"/>
            </a:pPr>
            <a:r>
              <a:rPr lang="pl-PL" dirty="0">
                <a:latin typeface="Billennium"/>
              </a:rPr>
              <a:t>Open </a:t>
            </a:r>
            <a:r>
              <a:rPr lang="pl-PL" dirty="0" err="1">
                <a:latin typeface="Billennium"/>
              </a:rPr>
              <a:t>source</a:t>
            </a:r>
            <a:r>
              <a:rPr lang="pl-PL" dirty="0">
                <a:latin typeface="Billennium"/>
              </a:rPr>
              <a:t> </a:t>
            </a:r>
            <a:r>
              <a:rPr lang="pl-PL" dirty="0" err="1">
                <a:latin typeface="Billennium"/>
              </a:rPr>
              <a:t>preconfigured</a:t>
            </a:r>
            <a:r>
              <a:rPr lang="pl-PL" dirty="0">
                <a:latin typeface="Billennium"/>
              </a:rPr>
              <a:t> </a:t>
            </a:r>
            <a:r>
              <a:rPr lang="pl-PL" dirty="0" err="1">
                <a:latin typeface="Billennium"/>
              </a:rPr>
              <a:t>solutions</a:t>
            </a:r>
            <a:r>
              <a:rPr lang="pl-PL" dirty="0">
                <a:latin typeface="Billennium"/>
              </a:rPr>
              <a:t> for </a:t>
            </a:r>
            <a:r>
              <a:rPr lang="pl-PL" dirty="0" err="1">
                <a:latin typeface="Billennium"/>
              </a:rPr>
              <a:t>IoT</a:t>
            </a:r>
            <a:r>
              <a:rPr lang="pl-PL" dirty="0">
                <a:latin typeface="Billennium"/>
              </a:rPr>
              <a:t> Suite</a:t>
            </a:r>
          </a:p>
          <a:p>
            <a:pPr marL="680720" indent="-680720">
              <a:buFont typeface="System Font" panose="05000000000000000000" pitchFamily="2" charset="2"/>
              <a:buChar char="→"/>
            </a:pPr>
            <a:r>
              <a:rPr lang="pl-PL" dirty="0">
                <a:latin typeface="Billennium"/>
              </a:rPr>
              <a:t>Tools</a:t>
            </a:r>
          </a:p>
          <a:p>
            <a:pPr marL="1431290" lvl="1"/>
            <a:r>
              <a:rPr lang="pl-PL" dirty="0">
                <a:latin typeface="Billennium"/>
              </a:rPr>
              <a:t>X-</a:t>
            </a:r>
            <a:r>
              <a:rPr lang="pl-PL" dirty="0" err="1">
                <a:latin typeface="Billennium"/>
              </a:rPr>
              <a:t>Plat</a:t>
            </a:r>
            <a:r>
              <a:rPr lang="pl-PL" dirty="0">
                <a:latin typeface="Billennium"/>
              </a:rPr>
              <a:t> CLI </a:t>
            </a:r>
            <a:r>
              <a:rPr lang="pl-PL" dirty="0" err="1">
                <a:latin typeface="Billennium"/>
              </a:rPr>
              <a:t>tool</a:t>
            </a:r>
            <a:r>
              <a:rPr lang="pl-PL" dirty="0">
                <a:latin typeface="Billennium"/>
              </a:rPr>
              <a:t>: </a:t>
            </a:r>
            <a:r>
              <a:rPr lang="pl-PL" dirty="0" err="1">
                <a:latin typeface="Billennium"/>
              </a:rPr>
              <a:t>iothub</a:t>
            </a:r>
            <a:r>
              <a:rPr lang="pl-PL" dirty="0">
                <a:latin typeface="Billennium"/>
              </a:rPr>
              <a:t>-explorer</a:t>
            </a:r>
          </a:p>
          <a:p>
            <a:pPr marL="1431290" lvl="1"/>
            <a:r>
              <a:rPr lang="pl-PL" dirty="0">
                <a:latin typeface="Billennium"/>
              </a:rPr>
              <a:t>Windows </a:t>
            </a:r>
            <a:r>
              <a:rPr lang="pl-PL" dirty="0" err="1">
                <a:latin typeface="Billennium"/>
              </a:rPr>
              <a:t>tool</a:t>
            </a:r>
            <a:r>
              <a:rPr lang="pl-PL" dirty="0">
                <a:latin typeface="Billennium"/>
              </a:rPr>
              <a:t>: </a:t>
            </a:r>
            <a:r>
              <a:rPr lang="pl-PL" dirty="0" err="1">
                <a:latin typeface="Billennium"/>
              </a:rPr>
              <a:t>DeviceExplorer</a:t>
            </a:r>
          </a:p>
        </p:txBody>
      </p:sp>
    </p:spTree>
    <p:extLst>
      <p:ext uri="{BB962C8B-B14F-4D97-AF65-F5344CB8AC3E}">
        <p14:creationId xmlns:p14="http://schemas.microsoft.com/office/powerpoint/2010/main" val="579946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E21BCD6-1BE9-4AD0-93FE-E3B099DB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25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3095B5E3-D860-4E38-BCE4-0C4AFE4B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err="1">
                <a:latin typeface="Billennium SemiBold"/>
              </a:rPr>
              <a:t>Where</a:t>
            </a:r>
            <a:r>
              <a:rPr lang="pl-PL">
                <a:latin typeface="Billennium SemiBold"/>
              </a:rPr>
              <a:t> to </a:t>
            </a:r>
            <a:r>
              <a:rPr lang="pl-PL" err="1">
                <a:latin typeface="Billennium SemiBold"/>
              </a:rPr>
              <a:t>buy</a:t>
            </a:r>
            <a:r>
              <a:rPr lang="pl-PL">
                <a:latin typeface="Billennium SemiBold"/>
              </a:rPr>
              <a:t>?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9054F58-ADE6-4899-8A3D-EAFDCF5324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217719" tIns="108859" rIns="217719" bIns="108859" numCol="1" spcCol="1440000" rtlCol="0" anchor="t">
            <a:noAutofit/>
          </a:bodyPr>
          <a:lstStyle/>
          <a:p>
            <a:pPr marL="457200" indent="-457200">
              <a:buFont typeface="Arial" panose="05000000000000000000" pitchFamily="2" charset="2"/>
              <a:buChar char="•"/>
            </a:pPr>
            <a:r>
              <a:rPr lang="pl-PL" err="1">
                <a:ea typeface="+mn-lt"/>
                <a:cs typeface="+mn-lt"/>
              </a:rPr>
              <a:t>DFRobot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pl-PL"/>
              <a:t>Amazon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r>
              <a:rPr lang="pl-PL" err="1"/>
              <a:t>Botland</a:t>
            </a:r>
          </a:p>
          <a:p>
            <a:pPr marL="457200" indent="-457200">
              <a:buFont typeface="Arial" panose="05000000000000000000" pitchFamily="2" charset="2"/>
              <a:buChar char="•"/>
            </a:pP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7664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5D182-AA05-4AD3-9A11-DD559DFB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26</a:t>
            </a:fld>
            <a:endParaRPr lang="pl-P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850512-3239-4D28-B531-C6DB3154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796AB-90F9-4C59-9F15-539170129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6509" y="3632634"/>
            <a:ext cx="9937750" cy="5605934"/>
          </a:xfrm>
        </p:spPr>
        <p:txBody>
          <a:bodyPr vert="horz" lIns="0" tIns="108859" rIns="217719" bIns="108859" rtlCol="0" anchor="t">
            <a:spAutoFit/>
          </a:bodyPr>
          <a:lstStyle/>
          <a:p>
            <a:pPr marL="680720" indent="-680720"/>
            <a:r>
              <a:rPr lang="en-US" sz="4000" dirty="0">
                <a:latin typeface="Billennium"/>
                <a:hlinkClick r:id="rId2"/>
              </a:rPr>
              <a:t>IoT DevKit Project Catalog</a:t>
            </a:r>
            <a:endParaRPr lang="en-US" sz="4000" dirty="0">
              <a:latin typeface="Billennium"/>
            </a:endParaRPr>
          </a:p>
          <a:p>
            <a:pPr marL="680720" indent="-680720"/>
            <a:r>
              <a:rPr lang="en-US" sz="4000" dirty="0">
                <a:latin typeface="Billennium"/>
                <a:hlinkClick r:id="rId3"/>
              </a:rPr>
              <a:t>IoT School</a:t>
            </a:r>
            <a:endParaRPr lang="en-US" sz="4000" dirty="0">
              <a:latin typeface="Billennium"/>
            </a:endParaRPr>
          </a:p>
          <a:p>
            <a:pPr marL="680720" indent="-680720"/>
            <a:r>
              <a:rPr lang="en-US" sz="4000" dirty="0">
                <a:latin typeface="Billennium"/>
                <a:hlinkClick r:id="rId4"/>
              </a:rPr>
              <a:t>Azure IoT reference architecture</a:t>
            </a:r>
            <a:endParaRPr lang="en-US" sz="4000" dirty="0">
              <a:latin typeface="Billennium"/>
            </a:endParaRPr>
          </a:p>
          <a:p>
            <a:pPr marL="680720" indent="-680720"/>
            <a:r>
              <a:rPr lang="en-US" sz="4000" dirty="0">
                <a:hlinkClick r:id="rId5"/>
              </a:rPr>
              <a:t>Azure IoT Dev Center</a:t>
            </a:r>
            <a:endParaRPr lang="en-US" sz="4000" dirty="0"/>
          </a:p>
          <a:p>
            <a:pPr marL="680720" indent="-680720"/>
            <a:r>
              <a:rPr lang="en-US" sz="4000" dirty="0">
                <a:hlinkClick r:id="rId6"/>
              </a:rPr>
              <a:t>Internet of Things Show</a:t>
            </a:r>
            <a:endParaRPr lang="en-US" sz="4000" dirty="0"/>
          </a:p>
          <a:p>
            <a:pPr marL="680720" indent="-680720"/>
            <a:endParaRPr lang="en-US" sz="4000" dirty="0"/>
          </a:p>
          <a:p>
            <a:pPr marL="680720" indent="-680720"/>
            <a:r>
              <a:rPr lang="en-US" sz="4000" dirty="0">
                <a:latin typeface="Billennium"/>
              </a:rPr>
              <a:t>Buy some device and have fun </a:t>
            </a:r>
            <a:r>
              <a:rPr lang="en-US" sz="4000" dirty="0">
                <a:latin typeface="Billennium"/>
                <a:sym typeface="Wingdings" panose="05000000000000000000" pitchFamily="2" charset="2"/>
              </a:rPr>
              <a:t></a:t>
            </a:r>
            <a:endParaRPr lang="en-US" sz="4000" dirty="0">
              <a:latin typeface="Billennium"/>
            </a:endParaRPr>
          </a:p>
        </p:txBody>
      </p:sp>
    </p:spTree>
    <p:extLst>
      <p:ext uri="{BB962C8B-B14F-4D97-AF65-F5344CB8AC3E}">
        <p14:creationId xmlns:p14="http://schemas.microsoft.com/office/powerpoint/2010/main" val="986689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D04E-1C40-40D5-BF1E-B897EDBAB2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27</a:t>
            </a:fld>
            <a:endParaRPr lang="pl-PL"/>
          </a:p>
        </p:txBody>
      </p:sp>
      <p:pic>
        <p:nvPicPr>
          <p:cNvPr id="9218" name="Picture 2" descr="https://samequizy.pl/wp-content/uploads/2019/08/filing_images_373afed1905d.jpg">
            <a:extLst>
              <a:ext uri="{FF2B5EF4-FFF2-40B4-BE49-F238E27FC236}">
                <a16:creationId xmlns:a16="http://schemas.microsoft.com/office/drawing/2014/main" id="{3E15C2C9-B03C-4F25-8E78-6D9C6B8A137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45" y="2178274"/>
            <a:ext cx="15474498" cy="9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015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D04E-1C40-40D5-BF1E-B897EDBAB2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28</a:t>
            </a:fld>
            <a:endParaRPr lang="pl-PL"/>
          </a:p>
        </p:txBody>
      </p:sp>
      <p:pic>
        <p:nvPicPr>
          <p:cNvPr id="11266" name="Picture 2" descr="https://northeurope1-mediap.svc.ms/transform/thumbnail?provider=spo&amp;inputFormat=png&amp;cs=fFNQTw&amp;docid=https%3A%2F%2Fbillenniumspzoo.sharepoint.com%3A443%2F_api%2Fv2.0%2Fdrives%2Fb!t7l7yqsL90-BQULtBwg3uGGeTnYZMuhOrbZYY2aHAM_4aljSyioLTb1YR18y7BH6%2Fitems%2F01ZWABFGMSZMSDVKVCNZBJ23T3SRFIGDF6%3Fversion%3DPublished&amp;access_token=eyJ0eXAiOiJKV1QiLCJhbGciOiJub25lIn0.eyJhdWQiOiIwMDAwMDAwMy0wMDAwLTBmZjEtY2UwMC0wMDAwMDAwMDAwMDAvYmlsbGVubml1bXNwem9vLnNoYXJlcG9pbnQuY29tQDM5MTJhYTk1LTZkNzgtNDQ2ZC04NTQ4LWE0OWZmZDczZjU1MCIsImlzcyI6IjAwMDAwMDAzLTAwMDAtMGZmMS1jZTAwLTAwMDAwMDAwMDAwMCIsIm5iZiI6IjE1NzYyNjcwMjMiLCJleHAiOiIxNTc2Mjg4NjIzIiwiZW5kcG9pbnR1cmwiOiJHSUoyWUpwNHcxVUkycXd2RXFCbVZzUHJqelNFRkxJOHZxc0hUc3lSdlBRPSIsImVuZHBvaW50dXJsTGVuZ3RoIjoiMTIyIiwiaXNsb29wYmFjayI6IlRydWUiLCJjaWQiOiJNbVF6TURJeE9XWXROakE1TXkwNU1EQXdMVGd6WVRVdE0ySmhORE0yWXpRMU4yTTQiLCJ2ZXIiOiJoYXNoZWRwcm9vZnRva2VuIiwic2l0ZWlkIjoiWTJFM1ltSTVZamN0TUdKaFlpMDBabVkzTFRneE5ERXROREpsWkRBM01EZ3pOMkk0Iiwic2lnbmluX3N0YXRlIjoiW1wia21zaVwiXSIsIm5hbWVpZCI6IjAjLmZ8bWVtYmVyc2hpcHxtYWNpZWouc2t1cmF0b3dza2lAYmlsbGVubml1bS5jb20iLCJuaWkiOiJtaWNyb3NvZnQuc2hhcmVwb2ludCIsImlzdXNlciI6InRydWUiLCJjYWNoZWtleSI6IjBoLmZ8bWVtYmVyc2hpcHwxMDAzM2ZmZmFmNGJhZGIxQGxpdmUuY29tIiwidHQiOiIwIiwidXNlUGVyc2lzdGVudENvb2tpZSI6IjMifQ.MjdZbUdGbnhwTEJiSWxBU1BSSXFJM3ZsYTkrMkg0QU5BVWpLdlZkV0NRRT0&amp;encodeFailures=1&amp;srcWidth=&amp;srcHeight=&amp;width=415&amp;height=257&amp;action=Access">
            <a:extLst>
              <a:ext uri="{FF2B5EF4-FFF2-40B4-BE49-F238E27FC236}">
                <a16:creationId xmlns:a16="http://schemas.microsoft.com/office/drawing/2014/main" id="{44B1D66A-AFDE-43A7-9768-6C2017E941F9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922" y="2796415"/>
            <a:ext cx="13119744" cy="81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4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622E8A1-62F1-4D29-A160-5125894E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3</a:t>
            </a:fld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906DC378-99EC-4AE2-9918-C1208547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llennium SemiBold"/>
              </a:rPr>
              <a:t>Who Am I?</a:t>
            </a:r>
            <a:endParaRPr lang="en-US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107740CA-4A15-4E6F-AC45-ECE2F7FDCE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217719" tIns="108859" rIns="217719" bIns="108859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        .NET/Azure Engineer at </a:t>
            </a:r>
            <a:r>
              <a:rPr lang="en-US" dirty="0" err="1"/>
              <a:t>Billennium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        Traveling, soccer &amp; cycling </a:t>
            </a:r>
          </a:p>
          <a:p>
            <a:pPr>
              <a:lnSpc>
                <a:spcPct val="150000"/>
              </a:lnSpc>
            </a:pPr>
            <a:r>
              <a:rPr lang="en-US" dirty="0"/>
              <a:t>        maciejskuratowski@gmail.com</a:t>
            </a:r>
          </a:p>
          <a:p>
            <a:pPr>
              <a:lnSpc>
                <a:spcPct val="150000"/>
              </a:lnSpc>
            </a:pPr>
            <a:r>
              <a:rPr lang="en-US" dirty="0"/>
              <a:t>        mskuratowski.com</a:t>
            </a:r>
          </a:p>
          <a:p>
            <a:pPr>
              <a:lnSpc>
                <a:spcPct val="150000"/>
              </a:lnSpc>
            </a:pPr>
            <a:r>
              <a:rPr lang="en-US" dirty="0"/>
              <a:t>        @</a:t>
            </a:r>
            <a:r>
              <a:rPr lang="en-US" dirty="0" err="1"/>
              <a:t>mskuratowski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        </a:t>
            </a:r>
            <a:r>
              <a:rPr lang="en-US" dirty="0" err="1"/>
              <a:t>m.skuratowski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>
                <a:ea typeface="+mn-lt"/>
                <a:cs typeface="+mn-lt"/>
              </a:rPr>
              <a:t>        https://github.com/mskuratowski</a:t>
            </a:r>
            <a:endParaRPr lang="en-US" dirty="0"/>
          </a:p>
          <a:p>
            <a:pPr>
              <a:lnSpc>
                <a:spcPct val="150000"/>
              </a:lnSpc>
            </a:pPr>
            <a:endParaRPr lang="en-US"/>
          </a:p>
          <a:p>
            <a:pPr>
              <a:lnSpc>
                <a:spcPct val="150000"/>
              </a:lnSpc>
            </a:pP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/>
          </a:p>
        </p:txBody>
      </p:sp>
      <p:pic>
        <p:nvPicPr>
          <p:cNvPr id="7" name="Picture 4" descr="bag, business, finance, office, work icon">
            <a:extLst>
              <a:ext uri="{FF2B5EF4-FFF2-40B4-BE49-F238E27FC236}">
                <a16:creationId xmlns:a16="http://schemas.microsoft.com/office/drawing/2014/main" id="{76680980-73AF-4422-9448-77F1149E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98" y="448253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air, citycons, plane, travel icon">
            <a:extLst>
              <a:ext uri="{FF2B5EF4-FFF2-40B4-BE49-F238E27FC236}">
                <a16:creationId xmlns:a16="http://schemas.microsoft.com/office/drawing/2014/main" id="{252DE291-84E2-4241-87EF-0567F91E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19" y="52378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mail, share, social icon">
            <a:extLst>
              <a:ext uri="{FF2B5EF4-FFF2-40B4-BE49-F238E27FC236}">
                <a16:creationId xmlns:a16="http://schemas.microsoft.com/office/drawing/2014/main" id="{8279653D-39CB-4318-B66B-57A51DE09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19" y="6066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ircle, gradient, high quality, social, social media, website, www icon">
            <a:extLst>
              <a:ext uri="{FF2B5EF4-FFF2-40B4-BE49-F238E27FC236}">
                <a16:creationId xmlns:a16="http://schemas.microsoft.com/office/drawing/2014/main" id="{323C0CF7-731E-49B3-8344-4189054D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28" y="685491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circle, twitter icon">
            <a:extLst>
              <a:ext uri="{FF2B5EF4-FFF2-40B4-BE49-F238E27FC236}">
                <a16:creationId xmlns:a16="http://schemas.microsoft.com/office/drawing/2014/main" id="{33A74E99-7B8B-45EF-A7C9-73816989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28" y="76463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circle, skype icon">
            <a:extLst>
              <a:ext uri="{FF2B5EF4-FFF2-40B4-BE49-F238E27FC236}">
                <a16:creationId xmlns:a16="http://schemas.microsoft.com/office/drawing/2014/main" id="{48F6F79C-DA84-4B76-BAA7-3E28A5A7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19" y="840168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4" descr="Obraz zawierający rysunek&#10;&#10;Opis wygenerowany przy bardzo wysokim poziomie pewności">
            <a:extLst>
              <a:ext uri="{FF2B5EF4-FFF2-40B4-BE49-F238E27FC236}">
                <a16:creationId xmlns:a16="http://schemas.microsoft.com/office/drawing/2014/main" id="{C894126E-4728-4F03-9E18-0E694769C1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5039" y="9126246"/>
            <a:ext cx="914142" cy="523082"/>
          </a:xfrm>
          <a:prstGeom prst="rect">
            <a:avLst/>
          </a:prstGeom>
        </p:spPr>
      </p:pic>
      <p:pic>
        <p:nvPicPr>
          <p:cNvPr id="16" name="Obraz 16" descr="Obraz zawierający zewnętrzne, budynek, mężczyzna, jazda&#10;&#10;Opis wygenerowany przy bardzo wysokim poziomie pewności">
            <a:extLst>
              <a:ext uri="{FF2B5EF4-FFF2-40B4-BE49-F238E27FC236}">
                <a16:creationId xmlns:a16="http://schemas.microsoft.com/office/drawing/2014/main" id="{621C9630-30BB-4D7C-B157-5B8121034E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30250" y="1564640"/>
            <a:ext cx="7884355" cy="105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2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BFD4D88-1FD5-4B30-BB5F-ABC51D10F5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96605A7B-D1F9-4883-9C74-11FEB9F8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illennium SemiBold"/>
              </a:rPr>
              <a:t>IoT overview</a:t>
            </a:r>
            <a:endParaRPr lang="pl-PL"/>
          </a:p>
        </p:txBody>
      </p:sp>
      <p:pic>
        <p:nvPicPr>
          <p:cNvPr id="9" name="Obraz 9" descr="Obraz zawierający zegar&#10;&#10;Opis wygenerowany przy bardzo wysokim poziomie pewności">
            <a:extLst>
              <a:ext uri="{FF2B5EF4-FFF2-40B4-BE49-F238E27FC236}">
                <a16:creationId xmlns:a16="http://schemas.microsoft.com/office/drawing/2014/main" id="{6A62EC56-424B-423A-99E8-F8ED8FB7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92" y="3362325"/>
            <a:ext cx="10268300" cy="6982079"/>
          </a:xfrm>
          <a:prstGeom prst="rect">
            <a:avLst/>
          </a:prstGeom>
        </p:spPr>
      </p:pic>
      <p:pic>
        <p:nvPicPr>
          <p:cNvPr id="13" name="Obraz 13" descr="Obraz zawierający tekst, mapa&#10;&#10;Opis wygenerowany przy bardzo wysokim poziomie pewności">
            <a:extLst>
              <a:ext uri="{FF2B5EF4-FFF2-40B4-BE49-F238E27FC236}">
                <a16:creationId xmlns:a16="http://schemas.microsoft.com/office/drawing/2014/main" id="{7A707C79-CECF-429A-9A63-224275EA97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814" b="-324"/>
          <a:stretch/>
        </p:blipFill>
        <p:spPr>
          <a:xfrm>
            <a:off x="13963586" y="3238500"/>
            <a:ext cx="10592290" cy="72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51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60F038-181A-4B56-A6A7-C28ECAD4BF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5</a:t>
            </a:fld>
            <a:endParaRPr lang="pl-P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845C25-6CEB-4F7A-A3B3-7581FC98EB72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7" b="-1347"/>
          <a:stretch/>
        </p:blipFill>
        <p:spPr bwMode="auto">
          <a:xfrm>
            <a:off x="2735392" y="1403339"/>
            <a:ext cx="18914803" cy="1091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46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61C36CF-5C0B-41B7-864A-37A0521900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6</a:t>
            </a:fld>
            <a:endParaRPr lang="pl-PL"/>
          </a:p>
        </p:txBody>
      </p:sp>
      <p:pic>
        <p:nvPicPr>
          <p:cNvPr id="7" name="Obraz 7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D911B4A0-4922-4410-9BCA-19E87C1F601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t="5645" b="5645"/>
          <a:stretch/>
        </p:blipFill>
        <p:spPr>
          <a:xfrm>
            <a:off x="1885855" y="1057275"/>
            <a:ext cx="20612030" cy="11601998"/>
          </a:xfrm>
        </p:spPr>
      </p:pic>
    </p:spTree>
    <p:extLst>
      <p:ext uri="{BB962C8B-B14F-4D97-AF65-F5344CB8AC3E}">
        <p14:creationId xmlns:p14="http://schemas.microsoft.com/office/powerpoint/2010/main" val="487143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A614138-61A6-4A40-BB36-54F17145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7</a:t>
            </a:fld>
            <a:endParaRPr lang="pl-PL"/>
          </a:p>
        </p:txBody>
      </p:sp>
      <p:pic>
        <p:nvPicPr>
          <p:cNvPr id="7" name="Obraz 7" descr="Obraz zawierający zrzut ekranu&#10;&#10;Opis wygenerowany przy bardzo wysokim poziomie pewności">
            <a:extLst>
              <a:ext uri="{FF2B5EF4-FFF2-40B4-BE49-F238E27FC236}">
                <a16:creationId xmlns:a16="http://schemas.microsoft.com/office/drawing/2014/main" id="{8B3AE397-41FD-467F-91B7-6BFB83EF7F6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455" t="306" r="546" b="765"/>
          <a:stretch/>
        </p:blipFill>
        <p:spPr>
          <a:xfrm>
            <a:off x="2085869" y="695325"/>
            <a:ext cx="20211638" cy="12016174"/>
          </a:xfrm>
        </p:spPr>
      </p:pic>
    </p:spTree>
    <p:extLst>
      <p:ext uri="{BB962C8B-B14F-4D97-AF65-F5344CB8AC3E}">
        <p14:creationId xmlns:p14="http://schemas.microsoft.com/office/powerpoint/2010/main" val="3157008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A614138-61A6-4A40-BB36-54F17145B0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8</a:t>
            </a:fld>
            <a:endParaRPr lang="pl-PL"/>
          </a:p>
        </p:txBody>
      </p:sp>
      <p:pic>
        <p:nvPicPr>
          <p:cNvPr id="7" name="Obraz 7" descr="Obraz zawierający zegar, znak&#10;&#10;Opis wygenerowany przy bardzo wysokim poziomie pewności">
            <a:extLst>
              <a:ext uri="{FF2B5EF4-FFF2-40B4-BE49-F238E27FC236}">
                <a16:creationId xmlns:a16="http://schemas.microsoft.com/office/drawing/2014/main" id="{B8248419-29A5-4717-AFD3-ACDBB422E2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670" r="-191" b="293"/>
          <a:stretch/>
        </p:blipFill>
        <p:spPr>
          <a:xfrm>
            <a:off x="2892214" y="3825081"/>
            <a:ext cx="18604762" cy="6067744"/>
          </a:xfrm>
        </p:spPr>
      </p:pic>
    </p:spTree>
    <p:extLst>
      <p:ext uri="{BB962C8B-B14F-4D97-AF65-F5344CB8AC3E}">
        <p14:creationId xmlns:p14="http://schemas.microsoft.com/office/powerpoint/2010/main" val="3791759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CEB04253-0E5E-4B52-913B-D1F7089D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B745C42-BC85-433E-8466-7CC1C940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Billennium SemiBold"/>
              </a:rPr>
              <a:t>Azure</a:t>
            </a:r>
            <a:r>
              <a:rPr lang="pl-PL" dirty="0">
                <a:latin typeface="Billennium SemiBold"/>
              </a:rPr>
              <a:t> </a:t>
            </a:r>
            <a:r>
              <a:rPr lang="pl-PL" dirty="0" err="1">
                <a:latin typeface="Billennium SemiBold"/>
              </a:rPr>
              <a:t>IoT</a:t>
            </a:r>
            <a:r>
              <a:rPr lang="pl-PL" dirty="0">
                <a:latin typeface="Billennium SemiBold"/>
              </a:rPr>
              <a:t> </a:t>
            </a:r>
            <a:r>
              <a:rPr lang="pl-PL" dirty="0" err="1">
                <a:latin typeface="Billennium SemiBold"/>
              </a:rPr>
              <a:t>solution</a:t>
            </a:r>
            <a:r>
              <a:rPr lang="pl-PL" dirty="0">
                <a:latin typeface="Billennium SemiBold"/>
              </a:rPr>
              <a:t> </a:t>
            </a:r>
            <a:r>
              <a:rPr lang="pl-PL" dirty="0" err="1">
                <a:latin typeface="Billennium SemiBold"/>
              </a:rPr>
              <a:t>accelerators</a:t>
            </a:r>
            <a:endParaRPr lang="pl-PL" dirty="0" err="1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FE16B33-E2A1-4BF7-83E9-01CDA6F1B1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6509" y="3632634"/>
            <a:ext cx="9937750" cy="5169917"/>
          </a:xfrm>
        </p:spPr>
        <p:txBody>
          <a:bodyPr vert="horz" lIns="0" tIns="108859" rIns="217719" bIns="108859" rtlCol="0" anchor="t">
            <a:spAutoFit/>
          </a:bodyPr>
          <a:lstStyle/>
          <a:p>
            <a:pPr marL="680720" indent="-680720"/>
            <a:r>
              <a:rPr lang="pl-PL">
                <a:latin typeface="Billennium"/>
              </a:rPr>
              <a:t>End-to-end implementation</a:t>
            </a:r>
            <a:endParaRPr lang="pl-PL"/>
          </a:p>
          <a:p>
            <a:pPr marL="680720" indent="-680720"/>
            <a:r>
              <a:rPr lang="pl-PL">
                <a:latin typeface="Billennium"/>
              </a:rPr>
              <a:t>Completely customizable</a:t>
            </a:r>
          </a:p>
          <a:p>
            <a:pPr marL="680720" indent="-680720"/>
            <a:r>
              <a:rPr lang="pl-PL" dirty="0">
                <a:latin typeface="Billennium"/>
              </a:rPr>
              <a:t>Open-</a:t>
            </a:r>
            <a:r>
              <a:rPr lang="pl-PL" dirty="0" err="1">
                <a:latin typeface="Billennium"/>
              </a:rPr>
              <a:t>source</a:t>
            </a:r>
            <a:r>
              <a:rPr lang="pl-PL">
                <a:latin typeface="Billennium"/>
              </a:rPr>
              <a:t> microservices based architecture</a:t>
            </a:r>
            <a:endParaRPr lang="pl-PL" dirty="0">
              <a:latin typeface="Billennium"/>
            </a:endParaRPr>
          </a:p>
          <a:p>
            <a:pPr marL="680720" indent="-680720"/>
            <a:r>
              <a:rPr lang="pl-PL">
                <a:latin typeface="Billennium"/>
              </a:rPr>
              <a:t>Device connectivity and management</a:t>
            </a:r>
            <a:endParaRPr lang="pl-PL" dirty="0">
              <a:latin typeface="Billennium"/>
            </a:endParaRPr>
          </a:p>
          <a:p>
            <a:pPr marL="680720" indent="-680720"/>
            <a:r>
              <a:rPr lang="pl-PL" dirty="0" err="1">
                <a:latin typeface="Billennium"/>
              </a:rPr>
              <a:t>Dashboards</a:t>
            </a:r>
            <a:r>
              <a:rPr lang="pl-PL" dirty="0">
                <a:latin typeface="Billennium"/>
              </a:rPr>
              <a:t>, </a:t>
            </a:r>
            <a:r>
              <a:rPr lang="pl-PL" dirty="0" err="1">
                <a:latin typeface="Billennium"/>
              </a:rPr>
              <a:t>visualization</a:t>
            </a:r>
            <a:r>
              <a:rPr lang="pl-PL">
                <a:latin typeface="Billennium"/>
              </a:rPr>
              <a:t> and insights</a:t>
            </a:r>
            <a:endParaRPr lang="pl-PL" dirty="0">
              <a:latin typeface="Billennium"/>
            </a:endParaRPr>
          </a:p>
          <a:p>
            <a:pPr marL="680720" indent="-680720"/>
            <a:r>
              <a:rPr lang="pl-PL">
                <a:latin typeface="Billennium"/>
              </a:rPr>
              <a:t>Workflow automation and integration</a:t>
            </a:r>
            <a:endParaRPr lang="pl-PL" dirty="0">
              <a:latin typeface="Billennium"/>
            </a:endParaRPr>
          </a:p>
          <a:p>
            <a:pPr marL="680720" indent="-680720"/>
            <a:r>
              <a:rPr lang="pl-PL">
                <a:latin typeface="Billennium"/>
              </a:rPr>
              <a:t>Command and control</a:t>
            </a:r>
          </a:p>
          <a:p>
            <a:pPr marL="680720" indent="-680720"/>
            <a:r>
              <a:rPr lang="pl-PL">
                <a:latin typeface="Billennium"/>
              </a:rPr>
              <a:t>Preconfiogured solutions</a:t>
            </a:r>
            <a:endParaRPr lang="pl-PL" dirty="0">
              <a:latin typeface="Billennium"/>
            </a:endParaRPr>
          </a:p>
        </p:txBody>
      </p:sp>
    </p:spTree>
    <p:extLst>
      <p:ext uri="{BB962C8B-B14F-4D97-AF65-F5344CB8AC3E}">
        <p14:creationId xmlns:p14="http://schemas.microsoft.com/office/powerpoint/2010/main" val="57658069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Billennium">
      <a:dk1>
        <a:sysClr val="windowText" lastClr="000000"/>
      </a:dk1>
      <a:lt1>
        <a:sysClr val="window" lastClr="FFFFFF"/>
      </a:lt1>
      <a:dk2>
        <a:srgbClr val="FF7B33"/>
      </a:dk2>
      <a:lt2>
        <a:srgbClr val="E7E6E6"/>
      </a:lt2>
      <a:accent1>
        <a:srgbClr val="911456"/>
      </a:accent1>
      <a:accent2>
        <a:srgbClr val="0C825B"/>
      </a:accent2>
      <a:accent3>
        <a:srgbClr val="093C96"/>
      </a:accent3>
      <a:accent4>
        <a:srgbClr val="F2BB22"/>
      </a:accent4>
      <a:accent5>
        <a:srgbClr val="6EB1CE"/>
      </a:accent5>
      <a:accent6>
        <a:srgbClr val="AD745E"/>
      </a:accent6>
      <a:hlink>
        <a:srgbClr val="FF7B33"/>
      </a:hlink>
      <a:folHlink>
        <a:srgbClr val="FFBD99"/>
      </a:folHlink>
    </a:clrScheme>
    <a:fontScheme name="Billennium">
      <a:majorFont>
        <a:latin typeface="Billennium SemiBold"/>
        <a:ea typeface=""/>
        <a:cs typeface=""/>
      </a:majorFont>
      <a:minorFont>
        <a:latin typeface="Billennium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_TEMPLATE--PREZENTACJI--Billennium--2019" id="{39B062EB-807C-43B4-9938-7793B82B00FA}" vid="{E6225B5C-834B-420C-B985-97B591ED3C6D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d90dd151f7843cd9b97bad0a81600d3 xmlns="d2586af8-2aca-4d0b-bd58-475f32ec11fa">
      <Terms xmlns="http://schemas.microsoft.com/office/infopath/2007/PartnerControls"/>
    </dd90dd151f7843cd9b97bad0a81600d3>
    <TaxCatchAll xmlns="764e9e61-3219-4ee8-adb6-5863668700cf"/>
    <Komentarz xmlns="d2586af8-2aca-4d0b-bd58-475f32ec11fa" xsi:nil="true"/>
    <Document_x0020_language xmlns="d2586af8-2aca-4d0b-bd58-475f32ec11fa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821249E2B6A6144B557E5691799B65F" ma:contentTypeVersion="15" ma:contentTypeDescription="Utwórz nowy dokument." ma:contentTypeScope="" ma:versionID="d33357a67d0c8230cb609c9060c90459">
  <xsd:schema xmlns:xsd="http://www.w3.org/2001/XMLSchema" xmlns:xs="http://www.w3.org/2001/XMLSchema" xmlns:p="http://schemas.microsoft.com/office/2006/metadata/properties" xmlns:ns2="d2586af8-2aca-4d0b-bd58-475f32ec11fa" xmlns:ns3="764e9e61-3219-4ee8-adb6-5863668700cf" targetNamespace="http://schemas.microsoft.com/office/2006/metadata/properties" ma:root="true" ma:fieldsID="c74159e203b0803a74c5151665eb57ad" ns2:_="" ns3:_="">
    <xsd:import namespace="d2586af8-2aca-4d0b-bd58-475f32ec11fa"/>
    <xsd:import namespace="764e9e61-3219-4ee8-adb6-5863668700cf"/>
    <xsd:element name="properties">
      <xsd:complexType>
        <xsd:sequence>
          <xsd:element name="documentManagement">
            <xsd:complexType>
              <xsd:all>
                <xsd:element ref="ns2:Document_x0020_language"/>
                <xsd:element ref="ns2:dd90dd151f7843cd9b97bad0a81600d3" minOccurs="0"/>
                <xsd:element ref="ns3:TaxCatchAll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Komentarz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586af8-2aca-4d0b-bd58-475f32ec11fa" elementFormDefault="qualified">
    <xsd:import namespace="http://schemas.microsoft.com/office/2006/documentManagement/types"/>
    <xsd:import namespace="http://schemas.microsoft.com/office/infopath/2007/PartnerControls"/>
    <xsd:element name="Document_x0020_language" ma:index="5" ma:displayName="Document language" ma:format="Dropdown" ma:internalName="Document_x0020_language" ma:readOnly="false">
      <xsd:simpleType>
        <xsd:restriction base="dms:Choice">
          <xsd:enumeration value="PL"/>
          <xsd:enumeration value="EN"/>
          <xsd:enumeration value="Any"/>
        </xsd:restriction>
      </xsd:simpleType>
    </xsd:element>
    <xsd:element name="dd90dd151f7843cd9b97bad0a81600d3" ma:index="10" nillable="true" ma:taxonomy="true" ma:internalName="dd90dd151f7843cd9b97bad0a81600d3" ma:taxonomyFieldName="Tag" ma:displayName="Tag" ma:readOnly="false" ma:fieldId="{dd90dd15-1f78-43cd-9b97-bad0a81600d3}" ma:taxonomyMulti="true" ma:sspId="b6b8e8e7-eea6-4b52-9821-d5ea056a4f60" ma:termSetId="56218052-19e3-489e-8797-7589a12c1cf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Komentarz" ma:index="22" nillable="true" ma:displayName="Komentarz" ma:format="Dropdown" ma:internalName="Komentarz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e9e61-3219-4ee8-adb6-5863668700cf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8c2426d7-0234-4eca-b445-8a78cd0a862d}" ma:internalName="TaxCatchAll" ma:showField="CatchAllData" ma:web="764e9e61-3219-4ee8-adb6-5863668700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8E3A33-319A-4371-A123-CDCE815C36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07CA4C-59C9-4A49-8178-E8297418F505}">
  <ds:schemaRefs>
    <ds:schemaRef ds:uri="http://schemas.microsoft.com/office/2006/metadata/properties"/>
    <ds:schemaRef ds:uri="http://schemas.microsoft.com/office/infopath/2007/PartnerControls"/>
    <ds:schemaRef ds:uri="d2586af8-2aca-4d0b-bd58-475f32ec11fa"/>
    <ds:schemaRef ds:uri="764e9e61-3219-4ee8-adb6-5863668700cf"/>
  </ds:schemaRefs>
</ds:datastoreItem>
</file>

<file path=customXml/itemProps3.xml><?xml version="1.0" encoding="utf-8"?>
<ds:datastoreItem xmlns:ds="http://schemas.openxmlformats.org/officeDocument/2006/customXml" ds:itemID="{42BF5254-1792-441B-842B-A5D4E5899C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586af8-2aca-4d0b-bd58-475f32ec11fa"/>
    <ds:schemaRef ds:uri="764e9e61-3219-4ee8-adb6-5863668700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microsoft_tech_rzeszow_17_12_2019</Template>
  <TotalTime>0</TotalTime>
  <Words>378</Words>
  <Application>Microsoft Office PowerPoint</Application>
  <PresentationFormat>Niestandardowy</PresentationFormat>
  <Paragraphs>142</Paragraphs>
  <Slides>28</Slides>
  <Notes>0</Notes>
  <HiddenSlides>0</HiddenSlides>
  <MMClips>1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28</vt:i4>
      </vt:variant>
    </vt:vector>
  </HeadingPairs>
  <TitlesOfParts>
    <vt:vector size="29" baseType="lpstr">
      <vt:lpstr>Motyw pakietu Office</vt:lpstr>
      <vt:lpstr>Microsoft Azure IoT &amp; Azure MXChip IoT DevKit</vt:lpstr>
      <vt:lpstr>Agenda</vt:lpstr>
      <vt:lpstr>Who Am I?</vt:lpstr>
      <vt:lpstr>IoT overview</vt:lpstr>
      <vt:lpstr>Prezentacja programu PowerPoint</vt:lpstr>
      <vt:lpstr>Prezentacja programu PowerPoint</vt:lpstr>
      <vt:lpstr>Prezentacja programu PowerPoint</vt:lpstr>
      <vt:lpstr>Prezentacja programu PowerPoint</vt:lpstr>
      <vt:lpstr>Azure IoT solution accelerators</vt:lpstr>
      <vt:lpstr>Azure IoT Solution Accelerators</vt:lpstr>
      <vt:lpstr>Azure IoT Hub</vt:lpstr>
      <vt:lpstr>Azure Digital Twins</vt:lpstr>
      <vt:lpstr>Azure Time Series Insights</vt:lpstr>
      <vt:lpstr>Azure MXChip IoT DevKit Overview</vt:lpstr>
      <vt:lpstr>Demo architecture</vt:lpstr>
      <vt:lpstr>Prezentacja programu PowerPoint</vt:lpstr>
      <vt:lpstr>Demo photos</vt:lpstr>
      <vt:lpstr>Demo photos</vt:lpstr>
      <vt:lpstr>Demo photos</vt:lpstr>
      <vt:lpstr>Prezentacja programu PowerPoint</vt:lpstr>
      <vt:lpstr>IoT projects can be complex</vt:lpstr>
      <vt:lpstr>Microsoft is simplifying IoT </vt:lpstr>
      <vt:lpstr>Steps to the innovation</vt:lpstr>
      <vt:lpstr>Developers SDKs &amp; Tools</vt:lpstr>
      <vt:lpstr>Where to buy?</vt:lpstr>
      <vt:lpstr>Resources</vt:lpstr>
      <vt:lpstr>Prezentacja programu PowerPoint</vt:lpstr>
      <vt:lpstr>Prezentacja programu PowerPoint</vt:lpstr>
    </vt:vector>
  </TitlesOfParts>
  <Manager>Billennium</Manager>
  <Company>Billennium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Form Recognizer + Terraform</dc:title>
  <dc:creator>Maciej Skuratowski</dc:creator>
  <cp:lastModifiedBy>Maciej Skuratowski</cp:lastModifiedBy>
  <cp:revision>6</cp:revision>
  <dcterms:created xsi:type="dcterms:W3CDTF">2019-12-11T06:28:59Z</dcterms:created>
  <dcterms:modified xsi:type="dcterms:W3CDTF">2020-02-21T21:31:49Z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0x0101005821249E2B6A6144B557E5691799B65F</vt:lpwstr>
  </property>
</Properties>
</file>